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550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259" r:id="rId14"/>
    <p:sldId id="535" r:id="rId15"/>
    <p:sldId id="536" r:id="rId16"/>
    <p:sldId id="260" r:id="rId17"/>
    <p:sldId id="559" r:id="rId18"/>
    <p:sldId id="560" r:id="rId19"/>
    <p:sldId id="5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8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/G:\2019\Analisa%20SDM%20dengan%20PMK%20rev%2056\analis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/G:\2019\Analisa%20SDM%20dengan%20PMK%20rev%2056\analis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/G:\2019\Analisa%20SDM%20dengan%20PMK%20rev%2056\analisa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/G:\2019\Analisa%20SDM%20dengan%20PMK%20rev%2056\analisa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/G:\2019\Analisa%20SDM%20dengan%20PMK%20rev%2056\analisa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/G:\2019\Analisa%20SDM%20dengan%20PMK%20rev%2056\analisa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/G:\2019\Analisa%20SDM%20dengan%20PMK%20rev%2056\analisa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/G:\2019\Analisa%20SDM%20dengan%20PMK%20rev%2056\analisa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Sheet1!$A$3:$A$20</c:f>
              <c:strCache>
                <c:ptCount val="18"/>
                <c:pt idx="0">
                  <c:v>Sp. Mata</c:v>
                </c:pt>
                <c:pt idx="1">
                  <c:v>Sp. THKT-KL</c:v>
                </c:pt>
                <c:pt idx="2">
                  <c:v>Sp. Syaraf</c:v>
                </c:pt>
                <c:pt idx="3">
                  <c:v>Sp. Jantung </c:v>
                </c:pt>
                <c:pt idx="4">
                  <c:v>Sp. Kulit Kelamin</c:v>
                </c:pt>
                <c:pt idx="5">
                  <c:v>Sp. Jiwa</c:v>
                </c:pt>
                <c:pt idx="6">
                  <c:v>Sp. Paru</c:v>
                </c:pt>
                <c:pt idx="7">
                  <c:v>Sp. Urologi</c:v>
                </c:pt>
                <c:pt idx="8">
                  <c:v>Sp. Ortopedi</c:v>
                </c:pt>
                <c:pt idx="9">
                  <c:v>Sp. Bedah Syaraf</c:v>
                </c:pt>
                <c:pt idx="10">
                  <c:v>Sp. Bedah Plastik</c:v>
                </c:pt>
                <c:pt idx="11">
                  <c:v>Sp. BTKV</c:v>
                </c:pt>
                <c:pt idx="12">
                  <c:v>Sp. Anestesi</c:v>
                </c:pt>
                <c:pt idx="13">
                  <c:v>Sp.Radiologi</c:v>
                </c:pt>
                <c:pt idx="14">
                  <c:v>Sp. Patologi Klinik</c:v>
                </c:pt>
                <c:pt idx="15">
                  <c:v>Sp. Patologi Anatomi</c:v>
                </c:pt>
                <c:pt idx="16">
                  <c:v>Sp. Rehab Medik</c:v>
                </c:pt>
                <c:pt idx="17">
                  <c:v>Sp. Mikrobiologi Klinik</c:v>
                </c:pt>
              </c:strCache>
            </c:strRef>
          </c:cat>
          <c:val>
            <c:numRef>
              <c:f>Sheet1!$B$3:$B$20</c:f>
              <c:numCache>
                <c:formatCode>General</c:formatCode>
                <c:ptCount val="18"/>
                <c:pt idx="0">
                  <c:v>6</c:v>
                </c:pt>
                <c:pt idx="1">
                  <c:v>13</c:v>
                </c:pt>
                <c:pt idx="2">
                  <c:v>8</c:v>
                </c:pt>
                <c:pt idx="3">
                  <c:v>4</c:v>
                </c:pt>
                <c:pt idx="4">
                  <c:v>5</c:v>
                </c:pt>
                <c:pt idx="5">
                  <c:v>8</c:v>
                </c:pt>
                <c:pt idx="6">
                  <c:v>10</c:v>
                </c:pt>
                <c:pt idx="7">
                  <c:v>7</c:v>
                </c:pt>
                <c:pt idx="8">
                  <c:v>8</c:v>
                </c:pt>
                <c:pt idx="9">
                  <c:v>8</c:v>
                </c:pt>
                <c:pt idx="10">
                  <c:v>10</c:v>
                </c:pt>
                <c:pt idx="11">
                  <c:v>12</c:v>
                </c:pt>
                <c:pt idx="12">
                  <c:v>11</c:v>
                </c:pt>
                <c:pt idx="13">
                  <c:v>5</c:v>
                </c:pt>
                <c:pt idx="14">
                  <c:v>6</c:v>
                </c:pt>
                <c:pt idx="15">
                  <c:v>3</c:v>
                </c:pt>
                <c:pt idx="16">
                  <c:v>4</c:v>
                </c:pt>
                <c:pt idx="1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88-4849-B763-DA8EB52645B3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dokter</c:v>
                </c:pt>
              </c:strCache>
            </c:strRef>
          </c:tx>
          <c:invertIfNegative val="0"/>
          <c:dLbls>
            <c:dLbl>
              <c:idx val="10"/>
              <c:layout>
                <c:manualLayout>
                  <c:x val="0"/>
                  <c:y val="-4.9152097854336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88-4849-B763-DA8EB52645B3}"/>
                </c:ext>
              </c:extLst>
            </c:dLbl>
            <c:dLbl>
              <c:idx val="11"/>
              <c:layout>
                <c:manualLayout>
                  <c:x val="0"/>
                  <c:y val="-6.071729734947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88-4849-B763-DA8EB52645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Sheet1!$A$3:$A$20</c:f>
              <c:strCache>
                <c:ptCount val="18"/>
                <c:pt idx="0">
                  <c:v>Sp. Mata</c:v>
                </c:pt>
                <c:pt idx="1">
                  <c:v>Sp. THKT-KL</c:v>
                </c:pt>
                <c:pt idx="2">
                  <c:v>Sp. Syaraf</c:v>
                </c:pt>
                <c:pt idx="3">
                  <c:v>Sp. Jantung </c:v>
                </c:pt>
                <c:pt idx="4">
                  <c:v>Sp. Kulit Kelamin</c:v>
                </c:pt>
                <c:pt idx="5">
                  <c:v>Sp. Jiwa</c:v>
                </c:pt>
                <c:pt idx="6">
                  <c:v>Sp. Paru</c:v>
                </c:pt>
                <c:pt idx="7">
                  <c:v>Sp. Urologi</c:v>
                </c:pt>
                <c:pt idx="8">
                  <c:v>Sp. Ortopedi</c:v>
                </c:pt>
                <c:pt idx="9">
                  <c:v>Sp. Bedah Syaraf</c:v>
                </c:pt>
                <c:pt idx="10">
                  <c:v>Sp. Bedah Plastik</c:v>
                </c:pt>
                <c:pt idx="11">
                  <c:v>Sp. BTKV</c:v>
                </c:pt>
                <c:pt idx="12">
                  <c:v>Sp. Anestesi</c:v>
                </c:pt>
                <c:pt idx="13">
                  <c:v>Sp.Radiologi</c:v>
                </c:pt>
                <c:pt idx="14">
                  <c:v>Sp. Patologi Klinik</c:v>
                </c:pt>
                <c:pt idx="15">
                  <c:v>Sp. Patologi Anatomi</c:v>
                </c:pt>
                <c:pt idx="16">
                  <c:v>Sp. Rehab Medik</c:v>
                </c:pt>
                <c:pt idx="17">
                  <c:v>Sp. Mikrobiologi Klinik</c:v>
                </c:pt>
              </c:strCache>
            </c:strRef>
          </c:cat>
          <c:val>
            <c:numRef>
              <c:f>Sheet1!$C$3:$C$20</c:f>
              <c:numCache>
                <c:formatCode>General</c:formatCode>
                <c:ptCount val="18"/>
                <c:pt idx="0">
                  <c:v>15</c:v>
                </c:pt>
                <c:pt idx="1">
                  <c:v>33</c:v>
                </c:pt>
                <c:pt idx="2">
                  <c:v>24</c:v>
                </c:pt>
                <c:pt idx="3">
                  <c:v>8</c:v>
                </c:pt>
                <c:pt idx="4">
                  <c:v>13</c:v>
                </c:pt>
                <c:pt idx="5">
                  <c:v>15</c:v>
                </c:pt>
                <c:pt idx="6">
                  <c:v>21</c:v>
                </c:pt>
                <c:pt idx="7">
                  <c:v>13</c:v>
                </c:pt>
                <c:pt idx="8">
                  <c:v>18</c:v>
                </c:pt>
                <c:pt idx="9">
                  <c:v>8</c:v>
                </c:pt>
                <c:pt idx="10">
                  <c:v>10</c:v>
                </c:pt>
                <c:pt idx="11">
                  <c:v>12</c:v>
                </c:pt>
                <c:pt idx="12">
                  <c:v>35</c:v>
                </c:pt>
                <c:pt idx="13">
                  <c:v>12</c:v>
                </c:pt>
                <c:pt idx="14">
                  <c:v>9</c:v>
                </c:pt>
                <c:pt idx="15">
                  <c:v>4</c:v>
                </c:pt>
                <c:pt idx="16">
                  <c:v>5</c:v>
                </c:pt>
                <c:pt idx="1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88-4849-B763-DA8EB5264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9666048"/>
        <c:axId val="619669856"/>
        <c:axId val="0"/>
      </c:bar3DChart>
      <c:catAx>
        <c:axId val="619666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19669856"/>
        <c:crosses val="autoZero"/>
        <c:auto val="1"/>
        <c:lblAlgn val="ctr"/>
        <c:lblOffset val="100"/>
        <c:noMultiLvlLbl val="0"/>
      </c:catAx>
      <c:valAx>
        <c:axId val="6196698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196660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spPr>
    <a:solidFill>
      <a:sysClr val="window" lastClr="FFFFFF">
        <a:lumMod val="75000"/>
      </a:sys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RS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4.2162360277701073E-3"/>
                  <c:y val="-4.7271503695366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1B-D544-BD3A-FDF5490632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Sheet1!$A$24:$A$38</c:f>
              <c:strCache>
                <c:ptCount val="15"/>
                <c:pt idx="0">
                  <c:v>Sp. Penyakit Dalam</c:v>
                </c:pt>
                <c:pt idx="1">
                  <c:v>Sp. Kesehatan Anak</c:v>
                </c:pt>
                <c:pt idx="2">
                  <c:v>Sp. Bedah</c:v>
                </c:pt>
                <c:pt idx="3">
                  <c:v>Sp. Obsgyn</c:v>
                </c:pt>
                <c:pt idx="4">
                  <c:v>Sp. Anestesi</c:v>
                </c:pt>
                <c:pt idx="5">
                  <c:v>Sp. Radiologi</c:v>
                </c:pt>
                <c:pt idx="6">
                  <c:v>Sp. Patologi klinik</c:v>
                </c:pt>
                <c:pt idx="7">
                  <c:v>Sp. Patologi Anatomi</c:v>
                </c:pt>
                <c:pt idx="8">
                  <c:v>Sp. Rehab Medik</c:v>
                </c:pt>
                <c:pt idx="9">
                  <c:v>Sp. Mata</c:v>
                </c:pt>
                <c:pt idx="10">
                  <c:v>Sp. Syaraf</c:v>
                </c:pt>
                <c:pt idx="11">
                  <c:v>Sp. Jantung dan PD</c:v>
                </c:pt>
                <c:pt idx="12">
                  <c:v>Sp. Kulit dan Kelamin</c:v>
                </c:pt>
                <c:pt idx="13">
                  <c:v>Sp. Jiwa</c:v>
                </c:pt>
                <c:pt idx="14">
                  <c:v>Sp. Paru</c:v>
                </c:pt>
              </c:strCache>
            </c:strRef>
          </c:cat>
          <c:val>
            <c:numRef>
              <c:f>Sheet1!$B$24:$B$38</c:f>
              <c:numCache>
                <c:formatCode>General</c:formatCode>
                <c:ptCount val="15"/>
                <c:pt idx="0">
                  <c:v>154</c:v>
                </c:pt>
                <c:pt idx="1">
                  <c:v>200</c:v>
                </c:pt>
                <c:pt idx="2">
                  <c:v>262</c:v>
                </c:pt>
                <c:pt idx="3">
                  <c:v>175</c:v>
                </c:pt>
                <c:pt idx="4">
                  <c:v>205</c:v>
                </c:pt>
                <c:pt idx="5">
                  <c:v>116</c:v>
                </c:pt>
                <c:pt idx="6">
                  <c:v>201</c:v>
                </c:pt>
                <c:pt idx="7">
                  <c:v>128</c:v>
                </c:pt>
                <c:pt idx="8">
                  <c:v>100</c:v>
                </c:pt>
                <c:pt idx="9">
                  <c:v>113</c:v>
                </c:pt>
                <c:pt idx="10">
                  <c:v>85</c:v>
                </c:pt>
                <c:pt idx="11">
                  <c:v>78</c:v>
                </c:pt>
                <c:pt idx="12">
                  <c:v>157</c:v>
                </c:pt>
                <c:pt idx="13">
                  <c:v>86</c:v>
                </c:pt>
                <c:pt idx="14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1B-D544-BD3A-FDF549063222}"/>
            </c:ext>
          </c:extLst>
        </c:ser>
        <c:ser>
          <c:idx val="1"/>
          <c:order val="1"/>
          <c:tx>
            <c:strRef>
              <c:f>Sheet1!$C$23</c:f>
              <c:strCache>
                <c:ptCount val="1"/>
                <c:pt idx="0">
                  <c:v>DOKTER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4.2162360277699529E-3"/>
                  <c:y val="-2.363575184768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1B-D544-BD3A-FDF549063222}"/>
                </c:ext>
              </c:extLst>
            </c:dLbl>
            <c:dLbl>
              <c:idx val="8"/>
              <c:layout>
                <c:manualLayout>
                  <c:x val="5.621648037026741E-3"/>
                  <c:y val="-2.1272176662914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1B-D544-BD3A-FDF549063222}"/>
                </c:ext>
              </c:extLst>
            </c:dLbl>
            <c:dLbl>
              <c:idx val="13"/>
              <c:layout>
                <c:manualLayout>
                  <c:x val="5.621648037026741E-3"/>
                  <c:y val="-1.890860147814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1B-D544-BD3A-FDF5490632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Sheet1!$A$24:$A$38</c:f>
              <c:strCache>
                <c:ptCount val="15"/>
                <c:pt idx="0">
                  <c:v>Sp. Penyakit Dalam</c:v>
                </c:pt>
                <c:pt idx="1">
                  <c:v>Sp. Kesehatan Anak</c:v>
                </c:pt>
                <c:pt idx="2">
                  <c:v>Sp. Bedah</c:v>
                </c:pt>
                <c:pt idx="3">
                  <c:v>Sp. Obsgyn</c:v>
                </c:pt>
                <c:pt idx="4">
                  <c:v>Sp. Anestesi</c:v>
                </c:pt>
                <c:pt idx="5">
                  <c:v>Sp. Radiologi</c:v>
                </c:pt>
                <c:pt idx="6">
                  <c:v>Sp. Patologi klinik</c:v>
                </c:pt>
                <c:pt idx="7">
                  <c:v>Sp. Patologi Anatomi</c:v>
                </c:pt>
                <c:pt idx="8">
                  <c:v>Sp. Rehab Medik</c:v>
                </c:pt>
                <c:pt idx="9">
                  <c:v>Sp. Mata</c:v>
                </c:pt>
                <c:pt idx="10">
                  <c:v>Sp. Syaraf</c:v>
                </c:pt>
                <c:pt idx="11">
                  <c:v>Sp. Jantung dan PD</c:v>
                </c:pt>
                <c:pt idx="12">
                  <c:v>Sp. Kulit dan Kelamin</c:v>
                </c:pt>
                <c:pt idx="13">
                  <c:v>Sp. Jiwa</c:v>
                </c:pt>
                <c:pt idx="14">
                  <c:v>Sp. Paru</c:v>
                </c:pt>
              </c:strCache>
            </c:strRef>
          </c:cat>
          <c:val>
            <c:numRef>
              <c:f>Sheet1!$C$24:$C$38</c:f>
              <c:numCache>
                <c:formatCode>General</c:formatCode>
                <c:ptCount val="15"/>
                <c:pt idx="0">
                  <c:v>280</c:v>
                </c:pt>
                <c:pt idx="1">
                  <c:v>373</c:v>
                </c:pt>
                <c:pt idx="2">
                  <c:v>517</c:v>
                </c:pt>
                <c:pt idx="3">
                  <c:v>358</c:v>
                </c:pt>
                <c:pt idx="4">
                  <c:v>354</c:v>
                </c:pt>
                <c:pt idx="5">
                  <c:v>157</c:v>
                </c:pt>
                <c:pt idx="6">
                  <c:v>247</c:v>
                </c:pt>
                <c:pt idx="7">
                  <c:v>128</c:v>
                </c:pt>
                <c:pt idx="8">
                  <c:v>100</c:v>
                </c:pt>
                <c:pt idx="9">
                  <c:v>157</c:v>
                </c:pt>
                <c:pt idx="10">
                  <c:v>119</c:v>
                </c:pt>
                <c:pt idx="11">
                  <c:v>78</c:v>
                </c:pt>
                <c:pt idx="12">
                  <c:v>218</c:v>
                </c:pt>
                <c:pt idx="13">
                  <c:v>86</c:v>
                </c:pt>
                <c:pt idx="14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1B-D544-BD3A-FDF549063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90660336"/>
        <c:axId val="490652720"/>
        <c:axId val="0"/>
      </c:bar3DChart>
      <c:catAx>
        <c:axId val="490660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0652720"/>
        <c:crosses val="autoZero"/>
        <c:auto val="1"/>
        <c:lblAlgn val="ctr"/>
        <c:lblOffset val="100"/>
        <c:noMultiLvlLbl val="0"/>
      </c:catAx>
      <c:valAx>
        <c:axId val="4906527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90660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lumMod val="85000"/>
      </a:sysClr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Sheet1!$B$40</c:f>
              <c:strCache>
                <c:ptCount val="1"/>
                <c:pt idx="0">
                  <c:v>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Sheet1!$A$41:$A$45</c:f>
              <c:strCache>
                <c:ptCount val="5"/>
                <c:pt idx="0">
                  <c:v>Sp. Penyakit dalam </c:v>
                </c:pt>
                <c:pt idx="1">
                  <c:v>Sp. Anak</c:v>
                </c:pt>
                <c:pt idx="2">
                  <c:v>Sp. Bedah</c:v>
                </c:pt>
                <c:pt idx="3">
                  <c:v>Sp. Obsgyn</c:v>
                </c:pt>
                <c:pt idx="4">
                  <c:v>Sp. Anestesi</c:v>
                </c:pt>
              </c:strCache>
            </c:strRef>
          </c:cat>
          <c:val>
            <c:numRef>
              <c:f>Sheet1!$B$41:$B$45</c:f>
              <c:numCache>
                <c:formatCode>General</c:formatCode>
                <c:ptCount val="5"/>
                <c:pt idx="0">
                  <c:v>154</c:v>
                </c:pt>
                <c:pt idx="1">
                  <c:v>190</c:v>
                </c:pt>
                <c:pt idx="2">
                  <c:v>185</c:v>
                </c:pt>
                <c:pt idx="3">
                  <c:v>187</c:v>
                </c:pt>
                <c:pt idx="4">
                  <c:v>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A-AD46-A834-48C9E87E1D78}"/>
            </c:ext>
          </c:extLst>
        </c:ser>
        <c:ser>
          <c:idx val="1"/>
          <c:order val="1"/>
          <c:tx>
            <c:strRef>
              <c:f>Sheet1!$C$40</c:f>
              <c:strCache>
                <c:ptCount val="1"/>
                <c:pt idx="0">
                  <c:v>DOKTER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1.4575974570318527E-2"/>
                  <c:y val="-1.23664038886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FA-AD46-A834-48C9E87E1D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Sheet1!$A$41:$A$45</c:f>
              <c:strCache>
                <c:ptCount val="5"/>
                <c:pt idx="0">
                  <c:v>Sp. Penyakit dalam </c:v>
                </c:pt>
                <c:pt idx="1">
                  <c:v>Sp. Anak</c:v>
                </c:pt>
                <c:pt idx="2">
                  <c:v>Sp. Bedah</c:v>
                </c:pt>
                <c:pt idx="3">
                  <c:v>Sp. Obsgyn</c:v>
                </c:pt>
                <c:pt idx="4">
                  <c:v>Sp. Anestesi</c:v>
                </c:pt>
              </c:strCache>
            </c:strRef>
          </c:cat>
          <c:val>
            <c:numRef>
              <c:f>Sheet1!$C$41:$C$45</c:f>
              <c:numCache>
                <c:formatCode>General</c:formatCode>
                <c:ptCount val="5"/>
                <c:pt idx="0">
                  <c:v>154</c:v>
                </c:pt>
                <c:pt idx="1">
                  <c:v>190</c:v>
                </c:pt>
                <c:pt idx="2">
                  <c:v>185</c:v>
                </c:pt>
                <c:pt idx="3">
                  <c:v>187</c:v>
                </c:pt>
                <c:pt idx="4">
                  <c:v>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FA-AD46-A834-48C9E87E1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0649456"/>
        <c:axId val="420055280"/>
        <c:axId val="0"/>
      </c:bar3DChart>
      <c:catAx>
        <c:axId val="49064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0055280"/>
        <c:crosses val="autoZero"/>
        <c:auto val="1"/>
        <c:lblAlgn val="ctr"/>
        <c:lblOffset val="100"/>
        <c:noMultiLvlLbl val="0"/>
      </c:catAx>
      <c:valAx>
        <c:axId val="42005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06494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lumMod val="75000"/>
      </a:sysClr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Sheet1!$B$46</c:f>
              <c:strCache>
                <c:ptCount val="1"/>
                <c:pt idx="0">
                  <c:v>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Sheet1!$A$47:$A$50</c:f>
              <c:strCache>
                <c:ptCount val="4"/>
                <c:pt idx="0">
                  <c:v>Sp. Bedah Mulut</c:v>
                </c:pt>
                <c:pt idx="1">
                  <c:v>Sp. Bedah Syaraf</c:v>
                </c:pt>
                <c:pt idx="2">
                  <c:v>Sp. Bedah Plastik</c:v>
                </c:pt>
                <c:pt idx="3">
                  <c:v>Sp. BTKV</c:v>
                </c:pt>
              </c:strCache>
            </c:strRef>
          </c:cat>
          <c:val>
            <c:numRef>
              <c:f>Sheet1!$B$47:$B$50</c:f>
              <c:numCache>
                <c:formatCode>General</c:formatCode>
                <c:ptCount val="4"/>
                <c:pt idx="0">
                  <c:v>210</c:v>
                </c:pt>
                <c:pt idx="1">
                  <c:v>133</c:v>
                </c:pt>
                <c:pt idx="2">
                  <c:v>49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F-E94A-BB6D-21728BC1EBBE}"/>
            </c:ext>
          </c:extLst>
        </c:ser>
        <c:ser>
          <c:idx val="1"/>
          <c:order val="1"/>
          <c:tx>
            <c:strRef>
              <c:f>Sheet1!$C$46</c:f>
              <c:strCache>
                <c:ptCount val="1"/>
                <c:pt idx="0">
                  <c:v>DOKTER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Sheet1!$A$47:$A$50</c:f>
              <c:strCache>
                <c:ptCount val="4"/>
                <c:pt idx="0">
                  <c:v>Sp. Bedah Mulut</c:v>
                </c:pt>
                <c:pt idx="1">
                  <c:v>Sp. Bedah Syaraf</c:v>
                </c:pt>
                <c:pt idx="2">
                  <c:v>Sp. Bedah Plastik</c:v>
                </c:pt>
                <c:pt idx="3">
                  <c:v>Sp. BTKV</c:v>
                </c:pt>
              </c:strCache>
            </c:strRef>
          </c:cat>
          <c:val>
            <c:numRef>
              <c:f>Sheet1!$C$47:$C$50</c:f>
              <c:numCache>
                <c:formatCode>General</c:formatCode>
                <c:ptCount val="4"/>
                <c:pt idx="0">
                  <c:v>243</c:v>
                </c:pt>
                <c:pt idx="1">
                  <c:v>156</c:v>
                </c:pt>
                <c:pt idx="2">
                  <c:v>58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F-E94A-BB6D-21728BC1E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052016"/>
        <c:axId val="420058544"/>
        <c:axId val="0"/>
      </c:bar3DChart>
      <c:catAx>
        <c:axId val="42005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20058544"/>
        <c:crosses val="autoZero"/>
        <c:auto val="1"/>
        <c:lblAlgn val="ctr"/>
        <c:lblOffset val="100"/>
        <c:noMultiLvlLbl val="0"/>
      </c:catAx>
      <c:valAx>
        <c:axId val="420058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00520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lumMod val="75000"/>
      </a:sysClr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Sheet1!$A$52:$A$56</c:f>
              <c:strCache>
                <c:ptCount val="5"/>
                <c:pt idx="0">
                  <c:v>Sub spesialis bedah</c:v>
                </c:pt>
                <c:pt idx="1">
                  <c:v>Sub spesialis anak</c:v>
                </c:pt>
                <c:pt idx="2">
                  <c:v>Sub spesialis obsgyn</c:v>
                </c:pt>
                <c:pt idx="3">
                  <c:v>Subspesialis Penyakit Dalam</c:v>
                </c:pt>
                <c:pt idx="4">
                  <c:v>Sp. KIC</c:v>
                </c:pt>
              </c:strCache>
            </c:strRef>
          </c:cat>
          <c:val>
            <c:numRef>
              <c:f>Sheet1!$B$52:$B$56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900A-DD42-BEAF-8A7AE874A980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Sheet1!$A$52:$A$56</c:f>
              <c:strCache>
                <c:ptCount val="5"/>
                <c:pt idx="0">
                  <c:v>Sub spesialis bedah</c:v>
                </c:pt>
                <c:pt idx="1">
                  <c:v>Sub spesialis anak</c:v>
                </c:pt>
                <c:pt idx="2">
                  <c:v>Sub spesialis obsgyn</c:v>
                </c:pt>
                <c:pt idx="3">
                  <c:v>Subspesialis Penyakit Dalam</c:v>
                </c:pt>
                <c:pt idx="4">
                  <c:v>Sp. KIC</c:v>
                </c:pt>
              </c:strCache>
            </c:strRef>
          </c:cat>
          <c:val>
            <c:numRef>
              <c:f>Sheet1!$C$52:$C$56</c:f>
              <c:numCache>
                <c:formatCode>General</c:formatCode>
                <c:ptCount val="5"/>
                <c:pt idx="0">
                  <c:v>262</c:v>
                </c:pt>
                <c:pt idx="1">
                  <c:v>202</c:v>
                </c:pt>
                <c:pt idx="2">
                  <c:v>270</c:v>
                </c:pt>
                <c:pt idx="3">
                  <c:v>178</c:v>
                </c:pt>
                <c:pt idx="4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0A-DD42-BEAF-8A7AE874A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7633872"/>
        <c:axId val="377631152"/>
        <c:axId val="0"/>
      </c:bar3DChart>
      <c:catAx>
        <c:axId val="37763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77631152"/>
        <c:crosses val="autoZero"/>
        <c:auto val="1"/>
        <c:lblAlgn val="ctr"/>
        <c:lblOffset val="100"/>
        <c:noMultiLvlLbl val="0"/>
      </c:catAx>
      <c:valAx>
        <c:axId val="37763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63387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75000"/>
      </a:sysClr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0909440760877657E-2"/>
                  <c:y val="-5.6641697407465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AB-A949-B6BA-82D38DF32E91}"/>
                </c:ext>
              </c:extLst>
            </c:dLbl>
            <c:dLbl>
              <c:idx val="1"/>
              <c:layout>
                <c:manualLayout>
                  <c:x val="3.3039182730883652E-2"/>
                  <c:y val="-8.81093070782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AB-A949-B6BA-82D38DF32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Sheet1!$A$61:$A$62</c:f>
              <c:strCache>
                <c:ptCount val="2"/>
                <c:pt idx="0">
                  <c:v>Sp.  Penyakit dalam</c:v>
                </c:pt>
                <c:pt idx="1">
                  <c:v>Sp. Kesehatan Anak</c:v>
                </c:pt>
              </c:strCache>
            </c:strRef>
          </c:cat>
          <c:val>
            <c:numRef>
              <c:f>Sheet1!$B$61:$B$62</c:f>
              <c:numCache>
                <c:formatCode>General</c:formatCode>
                <c:ptCount val="2"/>
                <c:pt idx="0">
                  <c:v>249</c:v>
                </c:pt>
                <c:pt idx="1">
                  <c:v>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AB-A949-B6BA-82D38DF3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0385264"/>
        <c:axId val="490384176"/>
        <c:axId val="0"/>
      </c:bar3DChart>
      <c:catAx>
        <c:axId val="49038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90384176"/>
        <c:crosses val="autoZero"/>
        <c:auto val="1"/>
        <c:lblAlgn val="ctr"/>
        <c:lblOffset val="100"/>
        <c:noMultiLvlLbl val="0"/>
      </c:catAx>
      <c:valAx>
        <c:axId val="49038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0385264"/>
        <c:crosses val="autoZero"/>
        <c:crossBetween val="between"/>
      </c:valAx>
      <c:spPr>
        <a:solidFill>
          <a:sysClr val="window" lastClr="FFFFFF">
            <a:lumMod val="85000"/>
          </a:sys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Sheet1!$B$63</c:f>
              <c:strCache>
                <c:ptCount val="1"/>
                <c:pt idx="0">
                  <c:v>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Sheet1!$A$64:$A$70</c:f>
              <c:strCache>
                <c:ptCount val="7"/>
                <c:pt idx="0">
                  <c:v>Sp. Mata</c:v>
                </c:pt>
                <c:pt idx="1">
                  <c:v>Sp. THT</c:v>
                </c:pt>
                <c:pt idx="2">
                  <c:v>Sp. Syaraf</c:v>
                </c:pt>
                <c:pt idx="3">
                  <c:v>Sp. Jantung dan PD</c:v>
                </c:pt>
                <c:pt idx="4">
                  <c:v>Sp. Paru</c:v>
                </c:pt>
                <c:pt idx="5">
                  <c:v>Sp. Urologi</c:v>
                </c:pt>
                <c:pt idx="6">
                  <c:v>Sp. Kulit kelamin</c:v>
                </c:pt>
              </c:strCache>
            </c:strRef>
          </c:cat>
          <c:val>
            <c:numRef>
              <c:f>Sheet1!$B$64:$B$70</c:f>
              <c:numCache>
                <c:formatCode>General</c:formatCode>
                <c:ptCount val="7"/>
                <c:pt idx="0">
                  <c:v>202</c:v>
                </c:pt>
                <c:pt idx="1">
                  <c:v>166</c:v>
                </c:pt>
                <c:pt idx="2">
                  <c:v>253</c:v>
                </c:pt>
                <c:pt idx="3">
                  <c:v>77</c:v>
                </c:pt>
                <c:pt idx="4">
                  <c:v>150</c:v>
                </c:pt>
                <c:pt idx="5">
                  <c:v>41</c:v>
                </c:pt>
                <c:pt idx="6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2-DF42-A8BA-345094281747}"/>
            </c:ext>
          </c:extLst>
        </c:ser>
        <c:ser>
          <c:idx val="1"/>
          <c:order val="1"/>
          <c:tx>
            <c:strRef>
              <c:f>Sheet1!$C$63</c:f>
              <c:strCache>
                <c:ptCount val="1"/>
                <c:pt idx="0">
                  <c:v>DOKTER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1.3683824402652579E-2"/>
                  <c:y val="-1.23664038886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A2-DF42-A8BA-345094281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Sheet1!$A$64:$A$70</c:f>
              <c:strCache>
                <c:ptCount val="7"/>
                <c:pt idx="0">
                  <c:v>Sp. Mata</c:v>
                </c:pt>
                <c:pt idx="1">
                  <c:v>Sp. THT</c:v>
                </c:pt>
                <c:pt idx="2">
                  <c:v>Sp. Syaraf</c:v>
                </c:pt>
                <c:pt idx="3">
                  <c:v>Sp. Jantung dan PD</c:v>
                </c:pt>
                <c:pt idx="4">
                  <c:v>Sp. Paru</c:v>
                </c:pt>
                <c:pt idx="5">
                  <c:v>Sp. Urologi</c:v>
                </c:pt>
                <c:pt idx="6">
                  <c:v>Sp. Kulit kelamin</c:v>
                </c:pt>
              </c:strCache>
            </c:strRef>
          </c:cat>
          <c:val>
            <c:numRef>
              <c:f>Sheet1!$C$64:$C$70</c:f>
              <c:numCache>
                <c:formatCode>General</c:formatCode>
                <c:ptCount val="7"/>
                <c:pt idx="0">
                  <c:v>271</c:v>
                </c:pt>
                <c:pt idx="1">
                  <c:v>194</c:v>
                </c:pt>
                <c:pt idx="2">
                  <c:v>308</c:v>
                </c:pt>
                <c:pt idx="3">
                  <c:v>81</c:v>
                </c:pt>
                <c:pt idx="4">
                  <c:v>157</c:v>
                </c:pt>
                <c:pt idx="5">
                  <c:v>41</c:v>
                </c:pt>
                <c:pt idx="6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A2-DF42-A8BA-345094281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6083648"/>
        <c:axId val="916091264"/>
        <c:axId val="0"/>
      </c:bar3DChart>
      <c:catAx>
        <c:axId val="91608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16091264"/>
        <c:crosses val="autoZero"/>
        <c:auto val="1"/>
        <c:lblAlgn val="ctr"/>
        <c:lblOffset val="100"/>
        <c:noMultiLvlLbl val="0"/>
      </c:catAx>
      <c:valAx>
        <c:axId val="91609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60836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lumMod val="75000"/>
      </a:sysClr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Sheet1!$A$71:$A$75</c:f>
              <c:strCache>
                <c:ptCount val="5"/>
                <c:pt idx="0">
                  <c:v>Sub spesialis bedah</c:v>
                </c:pt>
                <c:pt idx="1">
                  <c:v>Sub spesialis anak</c:v>
                </c:pt>
                <c:pt idx="2">
                  <c:v>sub spesialis obsgyn</c:v>
                </c:pt>
                <c:pt idx="3">
                  <c:v>subspesialis PD</c:v>
                </c:pt>
                <c:pt idx="4">
                  <c:v>KIC</c:v>
                </c:pt>
              </c:strCache>
            </c:strRef>
          </c:cat>
          <c:val>
            <c:numRef>
              <c:f>Sheet1!$B$71:$B$75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9DAE-0A41-8345-8323BF122D57}"/>
            </c:ext>
          </c:extLst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1.4516834040809907E-3"/>
                  <c:y val="-1.7921315546858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AE-0A41-8345-8323BF122D57}"/>
                </c:ext>
              </c:extLst>
            </c:dLbl>
            <c:dLbl>
              <c:idx val="1"/>
              <c:layout>
                <c:manualLayout>
                  <c:x val="1.1613467232647872E-2"/>
                  <c:y val="-1.7921315546858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AE-0A41-8345-8323BF122D57}"/>
                </c:ext>
              </c:extLst>
            </c:dLbl>
            <c:dLbl>
              <c:idx val="2"/>
              <c:layout>
                <c:manualLayout>
                  <c:x val="5.8067336163238562E-3"/>
                  <c:y val="-2.0908201471335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AE-0A41-8345-8323BF122D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Sheet1!$A$71:$A$75</c:f>
              <c:strCache>
                <c:ptCount val="5"/>
                <c:pt idx="0">
                  <c:v>Sub spesialis bedah</c:v>
                </c:pt>
                <c:pt idx="1">
                  <c:v>Sub spesialis anak</c:v>
                </c:pt>
                <c:pt idx="2">
                  <c:v>sub spesialis obsgyn</c:v>
                </c:pt>
                <c:pt idx="3">
                  <c:v>subspesialis PD</c:v>
                </c:pt>
                <c:pt idx="4">
                  <c:v>KIC</c:v>
                </c:pt>
              </c:strCache>
            </c:strRef>
          </c:cat>
          <c:val>
            <c:numRef>
              <c:f>Sheet1!$C$71:$C$75</c:f>
              <c:numCache>
                <c:formatCode>General</c:formatCode>
                <c:ptCount val="5"/>
                <c:pt idx="0">
                  <c:v>50</c:v>
                </c:pt>
                <c:pt idx="1">
                  <c:v>37</c:v>
                </c:pt>
                <c:pt idx="2">
                  <c:v>74</c:v>
                </c:pt>
                <c:pt idx="3">
                  <c:v>30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AE-0A41-8345-8323BF122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6084736"/>
        <c:axId val="916090176"/>
        <c:axId val="0"/>
      </c:bar3DChart>
      <c:catAx>
        <c:axId val="91608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16090176"/>
        <c:crosses val="autoZero"/>
        <c:auto val="1"/>
        <c:lblAlgn val="ctr"/>
        <c:lblOffset val="100"/>
        <c:noMultiLvlLbl val="0"/>
      </c:catAx>
      <c:valAx>
        <c:axId val="91609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608473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75000"/>
      </a:sysClr>
    </a:solid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16605-7166-CC4B-8914-14779A0640DF}" type="datetimeFigureOut">
              <a:rPr lang="en-US" smtClean="0"/>
              <a:t>10/6/19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BC7C-F81A-EB44-9519-C93CAA98D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2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4062D9A-02AC-2443-89DC-9C3D41B292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90465FF-D025-A84D-AB94-F695634A71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DD039AD-FBC7-8A45-88B6-0CCC6AB9C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CAEBD-2151-2446-AE4C-870787229EA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70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5407-8885-D943-9DD5-BAB9FBE4E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6276A-985C-C647-A247-6B7FB6612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E0D52-0C2E-A842-B099-CFAEBAED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6470-EBEE-DC45-8CAB-89ACA4D8C7B0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73807-5F39-DA4A-9E59-D002990D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E2B7-2C94-1948-BF83-515BB047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F3E5-1A7F-8A41-85C2-0FE2629B1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1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A19D-C303-9242-AD32-8D2BF17C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F23EF-459C-4441-B99B-FF08BB7E7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52367-72DA-4A44-9310-206B9A9E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6470-EBEE-DC45-8CAB-89ACA4D8C7B0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29571-2C15-6F40-9EBD-EEDC110B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7F8FD-7063-9249-9000-CEB34E0E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F3E5-1A7F-8A41-85C2-0FE2629B1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DB140D-5B19-CF4A-B6CC-7A5A716C1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6670B-CEE4-6745-B4BA-852E1056E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513C3-F406-494B-826A-06B968587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6470-EBEE-DC45-8CAB-89ACA4D8C7B0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8527D-C3A7-2E4D-8ECD-DF38066B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FE8E3-D23E-6844-96D7-674EBF62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F3E5-1A7F-8A41-85C2-0FE2629B1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B921-87F3-5A42-A843-A4388FCF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0E004-83D9-E44C-88ED-3C4F13F88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D27D2-EEBA-8E42-B78D-6CA293DF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6470-EBEE-DC45-8CAB-89ACA4D8C7B0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92665-A0BE-F646-A915-620AD6FD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E4572-B8EB-1A4A-B168-B506C075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F3E5-1A7F-8A41-85C2-0FE2629B1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4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A519-EC57-B742-9C2E-DB4E3B1D9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CC848-A311-2E40-9348-013AEA119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66852-0616-704B-BEC7-FB7BCA41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6470-EBEE-DC45-8CAB-89ACA4D8C7B0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75AC1-8A80-0047-9061-89EB7AEA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01FC3-7B71-884E-94BB-1E188F57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F3E5-1A7F-8A41-85C2-0FE2629B1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3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7485-C29D-3847-9A65-8A9E8DAB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A6307-5B8E-AE44-A2D2-FCE71FC46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882A5-A13B-5648-80F8-DD49D6EBD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AEA9D-2312-9447-9DE5-9579C415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6470-EBEE-DC45-8CAB-89ACA4D8C7B0}" type="datetimeFigureOut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3FF71-C94D-0443-B273-993E9B50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DC50E-3DE8-7F49-BD7A-52B0E252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F3E5-1A7F-8A41-85C2-0FE2629B1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1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AA1C-EEC4-E74E-AD00-3D7113B9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5ED3D-0C55-174C-92A5-B6D48DACF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E8AE9-D832-9544-B5A5-313D4B251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4B116-1F3E-D849-BAA4-83B8C5C61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76166D-05B2-DB4F-974D-5833017AF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BFBB1-3350-944E-A00E-2265ABA1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6470-EBEE-DC45-8CAB-89ACA4D8C7B0}" type="datetimeFigureOut">
              <a:rPr lang="en-US" smtClean="0"/>
              <a:t>10/6/19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1C0E4-E75B-0C4C-B5B0-9ADE9FF6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89BFA4-C226-4649-8610-7FC5C3F3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F3E5-1A7F-8A41-85C2-0FE2629B1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6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4017-6A21-5C49-8DE2-78B460E04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8DB2A-5281-CD4D-A71C-0B4A08B7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6470-EBEE-DC45-8CAB-89ACA4D8C7B0}" type="datetimeFigureOut">
              <a:rPr lang="en-US" smtClean="0"/>
              <a:t>10/6/19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FC44D-A537-0148-B4AC-B6294033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48C22-2316-684A-9672-93837136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F3E5-1A7F-8A41-85C2-0FE2629B1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5157D8-FADD-F649-9089-8CA21BBD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6470-EBEE-DC45-8CAB-89ACA4D8C7B0}" type="datetimeFigureOut">
              <a:rPr lang="en-US" smtClean="0"/>
              <a:t>10/6/19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0BC11-7AB1-D54B-BBF9-5F487F49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621C7-465D-D54D-8E4B-3F78D3BE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F3E5-1A7F-8A41-85C2-0FE2629B1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7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2F90-B1FE-4547-9343-5522AF68B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D1A6-539D-9B4D-8343-7484B621E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3F6D7-3891-0242-9C42-69081A95D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19488-E676-2C41-8E55-E9AEC962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6470-EBEE-DC45-8CAB-89ACA4D8C7B0}" type="datetimeFigureOut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39465-C18A-3C41-932B-9A01B1F9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ED382-99DA-3C4B-BA5D-9A209EB8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F3E5-1A7F-8A41-85C2-0FE2629B1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0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CC8D-9242-444D-80D2-CEFC142B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CAD610-1FCA-974C-AE29-F5697AF23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0C5E7-6DF6-0E43-898A-686C0AF49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4E782-6EBA-1443-B124-928323B1C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6470-EBEE-DC45-8CAB-89ACA4D8C7B0}" type="datetimeFigureOut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1DE94-1C5F-B34F-8438-46D644A8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B2A0C-88F5-E042-B22C-0FA38B24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F3E5-1A7F-8A41-85C2-0FE2629B1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7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F6E6D4-231D-4C48-B9F9-363B238D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88B85-0CF2-6741-A947-ABA6B5B6E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02E7F-601F-DC4A-843F-90657793E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16470-EBEE-DC45-8CAB-89ACA4D8C7B0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EA523-525E-B74D-ACA2-7A2861F12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25B6A-4E05-5441-B40E-95EF87FBB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3F3E5-1A7F-8A41-85C2-0FE2629B1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3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8525-3A3C-924E-A248-7BE4D571FF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MENGAPA REVISI PMK 56/2014?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3B800-044D-4A41-8CCA-71C458452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4964"/>
            <a:ext cx="9144000" cy="872836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Bambang </a:t>
            </a:r>
            <a:r>
              <a:rPr lang="en-US" sz="1800" dirty="0" err="1">
                <a:latin typeface="Century Gothic" panose="020B0502020202020204" pitchFamily="34" charset="0"/>
              </a:rPr>
              <a:t>Wibowo</a:t>
            </a:r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dirty="0" err="1">
                <a:latin typeface="Century Gothic" panose="020B0502020202020204" pitchFamily="34" charset="0"/>
              </a:rPr>
              <a:t>Direktur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Jenderal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Pelayanan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Kesehatan</a:t>
            </a:r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dirty="0">
                <a:latin typeface="Century Gothic" panose="020B0502020202020204" pitchFamily="34" charset="0"/>
              </a:rPr>
              <a:t>KEMENKES</a:t>
            </a:r>
          </a:p>
        </p:txBody>
      </p:sp>
    </p:spTree>
    <p:extLst>
      <p:ext uri="{BB962C8B-B14F-4D97-AF65-F5344CB8AC3E}">
        <p14:creationId xmlns:p14="http://schemas.microsoft.com/office/powerpoint/2010/main" val="68420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411441-8DE1-8748-9CBF-29A272F1002B}"/>
              </a:ext>
            </a:extLst>
          </p:cNvPr>
          <p:cNvGraphicFramePr>
            <a:graphicFrameLocks/>
          </p:cNvGraphicFramePr>
          <p:nvPr/>
        </p:nvGraphicFramePr>
        <p:xfrm>
          <a:off x="1257062" y="1700808"/>
          <a:ext cx="9937104" cy="419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3" name="Title 1">
            <a:extLst>
              <a:ext uri="{FF2B5EF4-FFF2-40B4-BE49-F238E27FC236}">
                <a16:creationId xmlns:a16="http://schemas.microsoft.com/office/drawing/2014/main" id="{C3D49A18-B160-DA4B-ACFD-FCE04FE2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680" y="590550"/>
            <a:ext cx="7406640" cy="1028700"/>
          </a:xfrm>
        </p:spPr>
        <p:txBody>
          <a:bodyPr vert="horz" lIns="82296" tIns="41148" rIns="82296" bIns="41148" rtlCol="0" anchor="t">
            <a:normAutofit/>
          </a:bodyPr>
          <a:lstStyle/>
          <a:p>
            <a:pPr eaLnBrk="1" hangingPunct="1"/>
            <a:r>
              <a:rPr lang="id-ID" altLang="en-US" sz="2880" b="1" dirty="0"/>
              <a:t>DOKTER SPESIALIS DI RS KELAS D</a:t>
            </a:r>
            <a:br>
              <a:rPr lang="id-ID" altLang="en-US" sz="2880" b="1" dirty="0"/>
            </a:br>
            <a:r>
              <a:rPr lang="en-US" altLang="en-US" sz="2160" b="1" dirty="0"/>
              <a:t>(</a:t>
            </a:r>
            <a:r>
              <a:rPr lang="id-ID" altLang="en-US" sz="2160" b="1" dirty="0"/>
              <a:t>Klas D hanya </a:t>
            </a:r>
            <a:r>
              <a:rPr lang="id-ID" altLang="en-US" sz="2160" b="1" dirty="0" err="1"/>
              <a:t>sp</a:t>
            </a:r>
            <a:r>
              <a:rPr lang="id-ID" altLang="en-US" sz="2160" b="1" dirty="0"/>
              <a:t> dasar </a:t>
            </a:r>
            <a:r>
              <a:rPr lang="en-US" altLang="en-US" sz="2160" b="1" dirty="0"/>
              <a:t>) </a:t>
            </a:r>
            <a:endParaRPr lang="id-ID" altLang="en-US" sz="216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BA5DA-786F-C54D-A9D1-B473D49E5D24}"/>
              </a:ext>
            </a:extLst>
          </p:cNvPr>
          <p:cNvSpPr/>
          <p:nvPr/>
        </p:nvSpPr>
        <p:spPr>
          <a:xfrm>
            <a:off x="9803131" y="6273166"/>
            <a:ext cx="1779270" cy="241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990" dirty="0">
                <a:solidFill>
                  <a:schemeClr val="tx1"/>
                </a:solidFill>
              </a:rPr>
              <a:t>Data RS Online : </a:t>
            </a:r>
            <a:r>
              <a:rPr lang="en-AU" sz="990" dirty="0" err="1">
                <a:solidFill>
                  <a:schemeClr val="tx1"/>
                </a:solidFill>
              </a:rPr>
              <a:t>Januari</a:t>
            </a:r>
            <a:r>
              <a:rPr lang="en-AU" sz="990" dirty="0">
                <a:solidFill>
                  <a:schemeClr val="tx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6007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604E0A3-0F98-3946-A9EE-54DDCC83EB39}"/>
              </a:ext>
            </a:extLst>
          </p:cNvPr>
          <p:cNvGraphicFramePr>
            <a:graphicFrameLocks/>
          </p:cNvGraphicFramePr>
          <p:nvPr/>
        </p:nvGraphicFramePr>
        <p:xfrm>
          <a:off x="1981200" y="1873627"/>
          <a:ext cx="8694509" cy="4147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7" name="Title 1">
            <a:extLst>
              <a:ext uri="{FF2B5EF4-FFF2-40B4-BE49-F238E27FC236}">
                <a16:creationId xmlns:a16="http://schemas.microsoft.com/office/drawing/2014/main" id="{E5D359BD-61C4-C745-9CA8-B5BB7601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680" y="590550"/>
            <a:ext cx="7406640" cy="1028700"/>
          </a:xfrm>
        </p:spPr>
        <p:txBody>
          <a:bodyPr vert="horz" lIns="82296" tIns="41148" rIns="82296" bIns="41148" rtlCol="0" anchor="t">
            <a:normAutofit/>
          </a:bodyPr>
          <a:lstStyle/>
          <a:p>
            <a:pPr eaLnBrk="1" hangingPunct="1"/>
            <a:r>
              <a:rPr lang="id-ID" altLang="en-US" sz="2880" b="1" dirty="0"/>
              <a:t>DOKTER SUBSPESIALIS DI RS KELAS D</a:t>
            </a:r>
            <a:br>
              <a:rPr lang="id-ID" altLang="en-US" sz="2880" b="1" dirty="0"/>
            </a:br>
            <a:r>
              <a:rPr lang="en-US" altLang="en-US" sz="2160" b="1" dirty="0"/>
              <a:t>(</a:t>
            </a:r>
            <a:r>
              <a:rPr lang="en-US" altLang="en-US" sz="2160" b="1" dirty="0" err="1"/>
              <a:t>Jumlah</a:t>
            </a:r>
            <a:r>
              <a:rPr lang="en-US" altLang="en-US" sz="2160" b="1" dirty="0"/>
              <a:t> </a:t>
            </a:r>
            <a:r>
              <a:rPr lang="en-US" altLang="en-US" sz="2160" b="1" dirty="0" err="1"/>
              <a:t>dan</a:t>
            </a:r>
            <a:r>
              <a:rPr lang="en-US" altLang="en-US" sz="2160" b="1" dirty="0"/>
              <a:t> </a:t>
            </a:r>
            <a:r>
              <a:rPr lang="en-US" altLang="en-US" sz="2160" b="1" dirty="0" err="1"/>
              <a:t>produksinya</a:t>
            </a:r>
            <a:r>
              <a:rPr lang="en-US" altLang="en-US" sz="2160" b="1" dirty="0"/>
              <a:t> </a:t>
            </a:r>
            <a:r>
              <a:rPr lang="en-US" altLang="en-US" sz="2160" b="1" dirty="0" err="1"/>
              <a:t>sedikit</a:t>
            </a:r>
            <a:r>
              <a:rPr lang="en-US" altLang="en-US" sz="2160" b="1" dirty="0"/>
              <a:t> </a:t>
            </a:r>
            <a:r>
              <a:rPr lang="en-US" altLang="en-US" sz="2160" b="1" dirty="0">
                <a:sym typeface="Wingdings" pitchFamily="2" charset="2"/>
              </a:rPr>
              <a:t> </a:t>
            </a:r>
            <a:r>
              <a:rPr lang="id-ID" altLang="en-US" sz="2160" b="1" dirty="0"/>
              <a:t>Tidak boleh</a:t>
            </a:r>
            <a:r>
              <a:rPr lang="en-US" altLang="en-US" sz="2160" b="1" dirty="0"/>
              <a:t>) </a:t>
            </a:r>
            <a:endParaRPr lang="id-ID" altLang="en-US" sz="216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90B6E-1852-3A49-872A-76BA25E346E6}"/>
              </a:ext>
            </a:extLst>
          </p:cNvPr>
          <p:cNvSpPr/>
          <p:nvPr/>
        </p:nvSpPr>
        <p:spPr>
          <a:xfrm>
            <a:off x="9803131" y="6273166"/>
            <a:ext cx="1779270" cy="241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990" dirty="0">
                <a:solidFill>
                  <a:schemeClr val="tx1"/>
                </a:solidFill>
              </a:rPr>
              <a:t>Data RS Online : </a:t>
            </a:r>
            <a:r>
              <a:rPr lang="en-AU" sz="990" dirty="0" err="1">
                <a:solidFill>
                  <a:schemeClr val="tx1"/>
                </a:solidFill>
              </a:rPr>
              <a:t>Januari</a:t>
            </a:r>
            <a:r>
              <a:rPr lang="en-AU" sz="990" dirty="0">
                <a:solidFill>
                  <a:schemeClr val="tx1"/>
                </a:solidFill>
              </a:rPr>
              <a:t> 2019</a:t>
            </a:r>
          </a:p>
        </p:txBody>
      </p:sp>
      <p:pic>
        <p:nvPicPr>
          <p:cNvPr id="36869" name="Picture 3">
            <a:extLst>
              <a:ext uri="{FF2B5EF4-FFF2-40B4-BE49-F238E27FC236}">
                <a16:creationId xmlns:a16="http://schemas.microsoft.com/office/drawing/2014/main" id="{C1698CB3-ECCF-1E42-A9F0-32B8A5CD9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1916"/>
            <a:ext cx="1706880" cy="85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0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C5B825-8374-0C41-980A-A560FFE063EC}"/>
              </a:ext>
            </a:extLst>
          </p:cNvPr>
          <p:cNvSpPr txBox="1"/>
          <p:nvPr/>
        </p:nvSpPr>
        <p:spPr>
          <a:xfrm>
            <a:off x="1657350" y="914400"/>
            <a:ext cx="923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RUMAH SAKIT MEMPUNYAI TENAGA TETAP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B6580-DCFF-4647-8D8D-B5CF02353D39}"/>
              </a:ext>
            </a:extLst>
          </p:cNvPr>
          <p:cNvSpPr txBox="1"/>
          <p:nvPr/>
        </p:nvSpPr>
        <p:spPr>
          <a:xfrm>
            <a:off x="571500" y="2152650"/>
            <a:ext cx="112395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Century Gothic" panose="020B0502020202020204" pitchFamily="34" charset="0"/>
              </a:rPr>
              <a:t>UU RS: 40/2009, </a:t>
            </a:r>
            <a:r>
              <a:rPr lang="en-US" sz="2400" dirty="0" err="1">
                <a:latin typeface="Century Gothic" panose="020B0502020202020204" pitchFamily="34" charset="0"/>
              </a:rPr>
              <a:t>pasal</a:t>
            </a:r>
            <a:r>
              <a:rPr lang="en-US" sz="2400" dirty="0">
                <a:latin typeface="Century Gothic" panose="020B0502020202020204" pitchFamily="34" charset="0"/>
              </a:rPr>
              <a:t> 12</a:t>
            </a:r>
          </a:p>
          <a:p>
            <a:pPr marL="342900" indent="-342900">
              <a:spcBef>
                <a:spcPts val="600"/>
              </a:spcBef>
              <a:buAutoNum type="arabicParenBoth"/>
            </a:pPr>
            <a:r>
              <a:rPr lang="en-US" sz="2400" dirty="0">
                <a:latin typeface="Century Gothic" panose="020B0502020202020204" pitchFamily="34" charset="0"/>
              </a:rPr>
              <a:t>RS </a:t>
            </a:r>
            <a:r>
              <a:rPr lang="en-US" sz="2400" dirty="0" err="1">
                <a:latin typeface="Century Gothic" panose="020B0502020202020204" pitchFamily="34" charset="0"/>
              </a:rPr>
              <a:t>harus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memiliki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tenaga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tetap</a:t>
            </a:r>
            <a:r>
              <a:rPr lang="en-US" sz="2400" dirty="0">
                <a:latin typeface="Century Gothic" panose="020B0502020202020204" pitchFamily="34" charset="0"/>
              </a:rPr>
              <a:t> yang </a:t>
            </a:r>
            <a:r>
              <a:rPr lang="en-US" sz="2400" dirty="0" err="1">
                <a:latin typeface="Century Gothic" panose="020B0502020202020204" pitchFamily="34" charset="0"/>
              </a:rPr>
              <a:t>meliputi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tenaga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medis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dan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penunjang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medis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latin typeface="Century Gothic" panose="020B0502020202020204" pitchFamily="34" charset="0"/>
              </a:rPr>
              <a:t>tenaga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keperawatan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latin typeface="Century Gothic" panose="020B0502020202020204" pitchFamily="34" charset="0"/>
              </a:rPr>
              <a:t>tenaga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kefarmasian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latin typeface="Century Gothic" panose="020B0502020202020204" pitchFamily="34" charset="0"/>
              </a:rPr>
              <a:t>tenaga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menejemen</a:t>
            </a:r>
            <a:r>
              <a:rPr lang="en-US" sz="2400" dirty="0">
                <a:latin typeface="Century Gothic" panose="020B0502020202020204" pitchFamily="34" charset="0"/>
              </a:rPr>
              <a:t> RS </a:t>
            </a:r>
            <a:r>
              <a:rPr lang="en-US" sz="2400" dirty="0" err="1">
                <a:latin typeface="Century Gothic" panose="020B0502020202020204" pitchFamily="34" charset="0"/>
              </a:rPr>
              <a:t>dan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tenaga</a:t>
            </a:r>
            <a:r>
              <a:rPr lang="en-US" sz="2400" dirty="0">
                <a:latin typeface="Century Gothic" panose="020B0502020202020204" pitchFamily="34" charset="0"/>
              </a:rPr>
              <a:t> non </a:t>
            </a:r>
            <a:r>
              <a:rPr lang="en-US" sz="2400" dirty="0" err="1">
                <a:latin typeface="Century Gothic" panose="020B0502020202020204" pitchFamily="34" charset="0"/>
              </a:rPr>
              <a:t>kesehatan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buAutoNum type="arabicParenBoth"/>
            </a:pPr>
            <a:r>
              <a:rPr lang="en-US" sz="2400" dirty="0" err="1">
                <a:latin typeface="Century Gothic" panose="020B0502020202020204" pitchFamily="34" charset="0"/>
              </a:rPr>
              <a:t>Jumlah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dan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jenis</a:t>
            </a:r>
            <a:r>
              <a:rPr lang="en-US" sz="2400" dirty="0">
                <a:latin typeface="Century Gothic" panose="020B0502020202020204" pitchFamily="34" charset="0"/>
              </a:rPr>
              <a:t> SDM </a:t>
            </a:r>
            <a:r>
              <a:rPr lang="en-US" sz="2400" dirty="0" err="1">
                <a:latin typeface="Century Gothic" panose="020B0502020202020204" pitchFamily="34" charset="0"/>
              </a:rPr>
              <a:t>sesuai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dengan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jenis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dan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klasifikasi</a:t>
            </a:r>
            <a:r>
              <a:rPr lang="en-US" sz="2400" dirty="0">
                <a:latin typeface="Century Gothic" panose="020B0502020202020204" pitchFamily="34" charset="0"/>
              </a:rPr>
              <a:t> RS</a:t>
            </a:r>
          </a:p>
        </p:txBody>
      </p:sp>
    </p:spTree>
    <p:extLst>
      <p:ext uri="{BB962C8B-B14F-4D97-AF65-F5344CB8AC3E}">
        <p14:creationId xmlns:p14="http://schemas.microsoft.com/office/powerpoint/2010/main" val="70932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0D374D-A582-7846-A3AE-0F8000296F98}"/>
              </a:ext>
            </a:extLst>
          </p:cNvPr>
          <p:cNvSpPr txBox="1"/>
          <p:nvPr/>
        </p:nvSpPr>
        <p:spPr>
          <a:xfrm>
            <a:off x="1413164" y="1288473"/>
            <a:ext cx="9850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SISTEM RUJUKAN TIDAK BERJALAN BAIK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A7315-2F9F-C441-88F1-3416D0CC1F23}"/>
              </a:ext>
            </a:extLst>
          </p:cNvPr>
          <p:cNvSpPr txBox="1"/>
          <p:nvPr/>
        </p:nvSpPr>
        <p:spPr>
          <a:xfrm>
            <a:off x="831274" y="2556164"/>
            <a:ext cx="1112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SDM </a:t>
            </a:r>
            <a:r>
              <a:rPr lang="en-US" sz="2400" dirty="0" err="1">
                <a:latin typeface="Century Gothic" panose="020B0502020202020204" pitchFamily="34" charset="0"/>
              </a:rPr>
              <a:t>tidak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terdistribusi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bailk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entury Gothic" panose="020B0502020202020204" pitchFamily="34" charset="0"/>
              </a:rPr>
              <a:t>Klas</a:t>
            </a:r>
            <a:r>
              <a:rPr lang="en-US" sz="2400" dirty="0">
                <a:latin typeface="Century Gothic" panose="020B0502020202020204" pitchFamily="34" charset="0"/>
              </a:rPr>
              <a:t> RS </a:t>
            </a:r>
            <a:r>
              <a:rPr lang="en-US" sz="2400" dirty="0" err="1">
                <a:latin typeface="Century Gothic" panose="020B0502020202020204" pitchFamily="34" charset="0"/>
              </a:rPr>
              <a:t>tidak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menggambarkan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kompetensi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dan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perbedaan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kompetensi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26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8E739ED-0A46-C143-9E4E-2EB0C36DB4FD}"/>
              </a:ext>
            </a:extLst>
          </p:cNvPr>
          <p:cNvGrpSpPr/>
          <p:nvPr/>
        </p:nvGrpSpPr>
        <p:grpSpPr>
          <a:xfrm>
            <a:off x="1163156" y="1674349"/>
            <a:ext cx="10154332" cy="3705286"/>
            <a:chOff x="421728" y="1521816"/>
            <a:chExt cx="11282591" cy="4116984"/>
          </a:xfrm>
          <a:solidFill>
            <a:schemeClr val="accent6"/>
          </a:solidFill>
        </p:grpSpPr>
        <p:sp>
          <p:nvSpPr>
            <p:cNvPr id="246" name="Freeform 401">
              <a:extLst>
                <a:ext uri="{FF2B5EF4-FFF2-40B4-BE49-F238E27FC236}">
                  <a16:creationId xmlns:a16="http://schemas.microsoft.com/office/drawing/2014/main" id="{4A129F4F-5FA9-964E-96C9-1477F0593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725" y="2515745"/>
              <a:ext cx="501127" cy="365788"/>
            </a:xfrm>
            <a:custGeom>
              <a:avLst/>
              <a:gdLst/>
              <a:ahLst/>
              <a:cxnLst>
                <a:cxn ang="0">
                  <a:pos x="1040" y="64"/>
                </a:cxn>
                <a:cxn ang="0">
                  <a:pos x="926" y="372"/>
                </a:cxn>
                <a:cxn ang="0">
                  <a:pos x="776" y="475"/>
                </a:cxn>
                <a:cxn ang="0">
                  <a:pos x="668" y="675"/>
                </a:cxn>
                <a:cxn ang="0">
                  <a:pos x="389" y="714"/>
                </a:cxn>
                <a:cxn ang="0">
                  <a:pos x="257" y="703"/>
                </a:cxn>
                <a:cxn ang="0">
                  <a:pos x="170" y="724"/>
                </a:cxn>
                <a:cxn ang="0">
                  <a:pos x="141" y="687"/>
                </a:cxn>
                <a:cxn ang="0">
                  <a:pos x="102" y="657"/>
                </a:cxn>
                <a:cxn ang="0">
                  <a:pos x="66" y="612"/>
                </a:cxn>
                <a:cxn ang="0">
                  <a:pos x="42" y="562"/>
                </a:cxn>
                <a:cxn ang="0">
                  <a:pos x="50" y="525"/>
                </a:cxn>
                <a:cxn ang="0">
                  <a:pos x="11" y="483"/>
                </a:cxn>
                <a:cxn ang="0">
                  <a:pos x="0" y="439"/>
                </a:cxn>
                <a:cxn ang="0">
                  <a:pos x="36" y="402"/>
                </a:cxn>
                <a:cxn ang="0">
                  <a:pos x="149" y="420"/>
                </a:cxn>
                <a:cxn ang="0">
                  <a:pos x="374" y="444"/>
                </a:cxn>
                <a:cxn ang="0">
                  <a:pos x="528" y="405"/>
                </a:cxn>
                <a:cxn ang="0">
                  <a:pos x="645" y="301"/>
                </a:cxn>
                <a:cxn ang="0">
                  <a:pos x="804" y="268"/>
                </a:cxn>
                <a:cxn ang="0">
                  <a:pos x="771" y="150"/>
                </a:cxn>
                <a:cxn ang="0">
                  <a:pos x="873" y="130"/>
                </a:cxn>
                <a:cxn ang="0">
                  <a:pos x="948" y="0"/>
                </a:cxn>
                <a:cxn ang="0">
                  <a:pos x="1040" y="64"/>
                </a:cxn>
              </a:cxnLst>
              <a:rect l="0" t="0" r="r" b="b"/>
              <a:pathLst>
                <a:path w="1040" h="724">
                  <a:moveTo>
                    <a:pt x="1040" y="64"/>
                  </a:moveTo>
                  <a:lnTo>
                    <a:pt x="926" y="372"/>
                  </a:lnTo>
                  <a:lnTo>
                    <a:pt x="776" y="475"/>
                  </a:lnTo>
                  <a:lnTo>
                    <a:pt x="668" y="675"/>
                  </a:lnTo>
                  <a:lnTo>
                    <a:pt x="389" y="714"/>
                  </a:lnTo>
                  <a:lnTo>
                    <a:pt x="257" y="703"/>
                  </a:lnTo>
                  <a:lnTo>
                    <a:pt x="170" y="724"/>
                  </a:lnTo>
                  <a:lnTo>
                    <a:pt x="141" y="687"/>
                  </a:lnTo>
                  <a:lnTo>
                    <a:pt x="102" y="657"/>
                  </a:lnTo>
                  <a:lnTo>
                    <a:pt x="66" y="612"/>
                  </a:lnTo>
                  <a:lnTo>
                    <a:pt x="42" y="562"/>
                  </a:lnTo>
                  <a:lnTo>
                    <a:pt x="50" y="525"/>
                  </a:lnTo>
                  <a:lnTo>
                    <a:pt x="11" y="483"/>
                  </a:lnTo>
                  <a:lnTo>
                    <a:pt x="0" y="439"/>
                  </a:lnTo>
                  <a:lnTo>
                    <a:pt x="36" y="402"/>
                  </a:lnTo>
                  <a:lnTo>
                    <a:pt x="149" y="420"/>
                  </a:lnTo>
                  <a:lnTo>
                    <a:pt x="374" y="444"/>
                  </a:lnTo>
                  <a:lnTo>
                    <a:pt x="528" y="405"/>
                  </a:lnTo>
                  <a:lnTo>
                    <a:pt x="645" y="301"/>
                  </a:lnTo>
                  <a:lnTo>
                    <a:pt x="804" y="268"/>
                  </a:lnTo>
                  <a:lnTo>
                    <a:pt x="771" y="150"/>
                  </a:lnTo>
                  <a:lnTo>
                    <a:pt x="873" y="130"/>
                  </a:lnTo>
                  <a:lnTo>
                    <a:pt x="948" y="0"/>
                  </a:lnTo>
                  <a:lnTo>
                    <a:pt x="1040" y="64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" name="Freeform 406">
              <a:extLst>
                <a:ext uri="{FF2B5EF4-FFF2-40B4-BE49-F238E27FC236}">
                  <a16:creationId xmlns:a16="http://schemas.microsoft.com/office/drawing/2014/main" id="{F9FC1ECB-ADB6-6D4A-954D-430545584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513" y="3166591"/>
              <a:ext cx="811923" cy="476783"/>
            </a:xfrm>
            <a:custGeom>
              <a:avLst/>
              <a:gdLst/>
              <a:ahLst/>
              <a:cxnLst>
                <a:cxn ang="0">
                  <a:pos x="465" y="946"/>
                </a:cxn>
                <a:cxn ang="0">
                  <a:pos x="315" y="911"/>
                </a:cxn>
                <a:cxn ang="0">
                  <a:pos x="270" y="811"/>
                </a:cxn>
                <a:cxn ang="0">
                  <a:pos x="154" y="797"/>
                </a:cxn>
                <a:cxn ang="0">
                  <a:pos x="97" y="706"/>
                </a:cxn>
                <a:cxn ang="0">
                  <a:pos x="0" y="581"/>
                </a:cxn>
                <a:cxn ang="0">
                  <a:pos x="50" y="465"/>
                </a:cxn>
                <a:cxn ang="0">
                  <a:pos x="225" y="370"/>
                </a:cxn>
                <a:cxn ang="0">
                  <a:pos x="410" y="40"/>
                </a:cxn>
                <a:cxn ang="0">
                  <a:pos x="586" y="91"/>
                </a:cxn>
                <a:cxn ang="0">
                  <a:pos x="756" y="181"/>
                </a:cxn>
                <a:cxn ang="0">
                  <a:pos x="950" y="0"/>
                </a:cxn>
                <a:cxn ang="0">
                  <a:pos x="1185" y="10"/>
                </a:cxn>
                <a:cxn ang="0">
                  <a:pos x="1355" y="115"/>
                </a:cxn>
                <a:cxn ang="0">
                  <a:pos x="1610" y="135"/>
                </a:cxn>
                <a:cxn ang="0">
                  <a:pos x="1665" y="235"/>
                </a:cxn>
                <a:cxn ang="0">
                  <a:pos x="1685" y="390"/>
                </a:cxn>
                <a:cxn ang="0">
                  <a:pos x="1590" y="445"/>
                </a:cxn>
                <a:cxn ang="0">
                  <a:pos x="1190" y="506"/>
                </a:cxn>
                <a:cxn ang="0">
                  <a:pos x="1190" y="626"/>
                </a:cxn>
                <a:cxn ang="0">
                  <a:pos x="1115" y="731"/>
                </a:cxn>
                <a:cxn ang="0">
                  <a:pos x="1055" y="631"/>
                </a:cxn>
                <a:cxn ang="0">
                  <a:pos x="990" y="716"/>
                </a:cxn>
                <a:cxn ang="0">
                  <a:pos x="840" y="761"/>
                </a:cxn>
                <a:cxn ang="0">
                  <a:pos x="800" y="866"/>
                </a:cxn>
                <a:cxn ang="0">
                  <a:pos x="720" y="916"/>
                </a:cxn>
                <a:cxn ang="0">
                  <a:pos x="570" y="911"/>
                </a:cxn>
                <a:cxn ang="0">
                  <a:pos x="465" y="946"/>
                </a:cxn>
              </a:cxnLst>
              <a:rect l="0" t="0" r="r" b="b"/>
              <a:pathLst>
                <a:path w="1685" h="946">
                  <a:moveTo>
                    <a:pt x="465" y="946"/>
                  </a:moveTo>
                  <a:lnTo>
                    <a:pt x="315" y="911"/>
                  </a:lnTo>
                  <a:lnTo>
                    <a:pt x="270" y="811"/>
                  </a:lnTo>
                  <a:lnTo>
                    <a:pt x="154" y="797"/>
                  </a:lnTo>
                  <a:lnTo>
                    <a:pt x="97" y="706"/>
                  </a:lnTo>
                  <a:lnTo>
                    <a:pt x="0" y="581"/>
                  </a:lnTo>
                  <a:lnTo>
                    <a:pt x="50" y="465"/>
                  </a:lnTo>
                  <a:lnTo>
                    <a:pt x="225" y="370"/>
                  </a:lnTo>
                  <a:lnTo>
                    <a:pt x="410" y="40"/>
                  </a:lnTo>
                  <a:lnTo>
                    <a:pt x="586" y="91"/>
                  </a:lnTo>
                  <a:lnTo>
                    <a:pt x="756" y="181"/>
                  </a:lnTo>
                  <a:lnTo>
                    <a:pt x="950" y="0"/>
                  </a:lnTo>
                  <a:lnTo>
                    <a:pt x="1185" y="10"/>
                  </a:lnTo>
                  <a:lnTo>
                    <a:pt x="1355" y="115"/>
                  </a:lnTo>
                  <a:lnTo>
                    <a:pt x="1610" y="135"/>
                  </a:lnTo>
                  <a:lnTo>
                    <a:pt x="1665" y="235"/>
                  </a:lnTo>
                  <a:lnTo>
                    <a:pt x="1685" y="390"/>
                  </a:lnTo>
                  <a:lnTo>
                    <a:pt x="1590" y="445"/>
                  </a:lnTo>
                  <a:lnTo>
                    <a:pt x="1190" y="506"/>
                  </a:lnTo>
                  <a:lnTo>
                    <a:pt x="1190" y="626"/>
                  </a:lnTo>
                  <a:lnTo>
                    <a:pt x="1115" y="731"/>
                  </a:lnTo>
                  <a:lnTo>
                    <a:pt x="1055" y="631"/>
                  </a:lnTo>
                  <a:lnTo>
                    <a:pt x="990" y="716"/>
                  </a:lnTo>
                  <a:lnTo>
                    <a:pt x="840" y="761"/>
                  </a:lnTo>
                  <a:lnTo>
                    <a:pt x="800" y="866"/>
                  </a:lnTo>
                  <a:lnTo>
                    <a:pt x="720" y="916"/>
                  </a:lnTo>
                  <a:lnTo>
                    <a:pt x="570" y="911"/>
                  </a:lnTo>
                  <a:lnTo>
                    <a:pt x="465" y="946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" name="Freeform 407">
              <a:extLst>
                <a:ext uri="{FF2B5EF4-FFF2-40B4-BE49-F238E27FC236}">
                  <a16:creationId xmlns:a16="http://schemas.microsoft.com/office/drawing/2014/main" id="{D028CA44-7420-6741-BC68-F98E46A29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831" y="3522289"/>
              <a:ext cx="660138" cy="688688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155" y="303"/>
                </a:cxn>
                <a:cxn ang="0">
                  <a:pos x="260" y="483"/>
                </a:cxn>
                <a:cxn ang="0">
                  <a:pos x="390" y="603"/>
                </a:cxn>
                <a:cxn ang="0">
                  <a:pos x="615" y="738"/>
                </a:cxn>
                <a:cxn ang="0">
                  <a:pos x="650" y="903"/>
                </a:cxn>
                <a:cxn ang="0">
                  <a:pos x="815" y="1033"/>
                </a:cxn>
                <a:cxn ang="0">
                  <a:pos x="1035" y="1198"/>
                </a:cxn>
                <a:cxn ang="0">
                  <a:pos x="1265" y="1368"/>
                </a:cxn>
                <a:cxn ang="0">
                  <a:pos x="1370" y="1303"/>
                </a:cxn>
                <a:cxn ang="0">
                  <a:pos x="1085" y="993"/>
                </a:cxn>
                <a:cxn ang="0">
                  <a:pos x="965" y="948"/>
                </a:cxn>
                <a:cxn ang="0">
                  <a:pos x="795" y="783"/>
                </a:cxn>
                <a:cxn ang="0">
                  <a:pos x="950" y="753"/>
                </a:cxn>
                <a:cxn ang="0">
                  <a:pos x="990" y="643"/>
                </a:cxn>
                <a:cxn ang="0">
                  <a:pos x="745" y="568"/>
                </a:cxn>
                <a:cxn ang="0">
                  <a:pos x="510" y="243"/>
                </a:cxn>
                <a:cxn ang="0">
                  <a:pos x="360" y="208"/>
                </a:cxn>
                <a:cxn ang="0">
                  <a:pos x="315" y="108"/>
                </a:cxn>
                <a:cxn ang="0">
                  <a:pos x="200" y="93"/>
                </a:cxn>
                <a:cxn ang="0">
                  <a:pos x="141" y="0"/>
                </a:cxn>
                <a:cxn ang="0">
                  <a:pos x="0" y="123"/>
                </a:cxn>
              </a:cxnLst>
              <a:rect l="0" t="0" r="r" b="b"/>
              <a:pathLst>
                <a:path w="1370" h="1368">
                  <a:moveTo>
                    <a:pt x="0" y="123"/>
                  </a:moveTo>
                  <a:lnTo>
                    <a:pt x="155" y="303"/>
                  </a:lnTo>
                  <a:lnTo>
                    <a:pt x="260" y="483"/>
                  </a:lnTo>
                  <a:lnTo>
                    <a:pt x="390" y="603"/>
                  </a:lnTo>
                  <a:lnTo>
                    <a:pt x="615" y="738"/>
                  </a:lnTo>
                  <a:lnTo>
                    <a:pt x="650" y="903"/>
                  </a:lnTo>
                  <a:lnTo>
                    <a:pt x="815" y="1033"/>
                  </a:lnTo>
                  <a:lnTo>
                    <a:pt x="1035" y="1198"/>
                  </a:lnTo>
                  <a:lnTo>
                    <a:pt x="1265" y="1368"/>
                  </a:lnTo>
                  <a:lnTo>
                    <a:pt x="1370" y="1303"/>
                  </a:lnTo>
                  <a:lnTo>
                    <a:pt x="1085" y="993"/>
                  </a:lnTo>
                  <a:lnTo>
                    <a:pt x="965" y="948"/>
                  </a:lnTo>
                  <a:lnTo>
                    <a:pt x="795" y="783"/>
                  </a:lnTo>
                  <a:lnTo>
                    <a:pt x="950" y="753"/>
                  </a:lnTo>
                  <a:lnTo>
                    <a:pt x="990" y="643"/>
                  </a:lnTo>
                  <a:lnTo>
                    <a:pt x="745" y="568"/>
                  </a:lnTo>
                  <a:lnTo>
                    <a:pt x="510" y="243"/>
                  </a:lnTo>
                  <a:lnTo>
                    <a:pt x="360" y="208"/>
                  </a:lnTo>
                  <a:lnTo>
                    <a:pt x="315" y="108"/>
                  </a:lnTo>
                  <a:lnTo>
                    <a:pt x="200" y="93"/>
                  </a:lnTo>
                  <a:lnTo>
                    <a:pt x="141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" name="Freeform 408">
              <a:extLst>
                <a:ext uri="{FF2B5EF4-FFF2-40B4-BE49-F238E27FC236}">
                  <a16:creationId xmlns:a16="http://schemas.microsoft.com/office/drawing/2014/main" id="{48F22E97-35E1-324D-BAC8-3003586A5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577" y="3391109"/>
              <a:ext cx="985389" cy="817343"/>
            </a:xfrm>
            <a:custGeom>
              <a:avLst/>
              <a:gdLst/>
              <a:ahLst/>
              <a:cxnLst>
                <a:cxn ang="0">
                  <a:pos x="1858" y="1229"/>
                </a:cxn>
                <a:cxn ang="0">
                  <a:pos x="1715" y="1055"/>
                </a:cxn>
                <a:cxn ang="0">
                  <a:pos x="1605" y="1055"/>
                </a:cxn>
                <a:cxn ang="0">
                  <a:pos x="1411" y="1293"/>
                </a:cxn>
                <a:cxn ang="0">
                  <a:pos x="1215" y="1335"/>
                </a:cxn>
                <a:cxn ang="0">
                  <a:pos x="1080" y="1485"/>
                </a:cxn>
                <a:cxn ang="0">
                  <a:pos x="1080" y="1620"/>
                </a:cxn>
                <a:cxn ang="0">
                  <a:pos x="860" y="1560"/>
                </a:cxn>
                <a:cxn ang="0">
                  <a:pos x="577" y="1251"/>
                </a:cxn>
                <a:cxn ang="0">
                  <a:pos x="456" y="1205"/>
                </a:cxn>
                <a:cxn ang="0">
                  <a:pos x="286" y="1041"/>
                </a:cxn>
                <a:cxn ang="0">
                  <a:pos x="440" y="1010"/>
                </a:cxn>
                <a:cxn ang="0">
                  <a:pos x="480" y="900"/>
                </a:cxn>
                <a:cxn ang="0">
                  <a:pos x="235" y="827"/>
                </a:cxn>
                <a:cxn ang="0">
                  <a:pos x="0" y="501"/>
                </a:cxn>
                <a:cxn ang="0">
                  <a:pos x="108" y="464"/>
                </a:cxn>
                <a:cxn ang="0">
                  <a:pos x="255" y="471"/>
                </a:cxn>
                <a:cxn ang="0">
                  <a:pos x="336" y="422"/>
                </a:cxn>
                <a:cxn ang="0">
                  <a:pos x="373" y="314"/>
                </a:cxn>
                <a:cxn ang="0">
                  <a:pos x="525" y="270"/>
                </a:cxn>
                <a:cxn ang="0">
                  <a:pos x="591" y="188"/>
                </a:cxn>
                <a:cxn ang="0">
                  <a:pos x="651" y="287"/>
                </a:cxn>
                <a:cxn ang="0">
                  <a:pos x="727" y="177"/>
                </a:cxn>
                <a:cxn ang="0">
                  <a:pos x="724" y="59"/>
                </a:cxn>
                <a:cxn ang="0">
                  <a:pos x="1130" y="0"/>
                </a:cxn>
                <a:cxn ang="0">
                  <a:pos x="1250" y="140"/>
                </a:cxn>
                <a:cxn ang="0">
                  <a:pos x="1395" y="195"/>
                </a:cxn>
                <a:cxn ang="0">
                  <a:pos x="1460" y="345"/>
                </a:cxn>
                <a:cxn ang="0">
                  <a:pos x="1825" y="370"/>
                </a:cxn>
                <a:cxn ang="0">
                  <a:pos x="1875" y="555"/>
                </a:cxn>
                <a:cxn ang="0">
                  <a:pos x="2045" y="815"/>
                </a:cxn>
                <a:cxn ang="0">
                  <a:pos x="1935" y="860"/>
                </a:cxn>
                <a:cxn ang="0">
                  <a:pos x="1920" y="975"/>
                </a:cxn>
                <a:cxn ang="0">
                  <a:pos x="1980" y="1095"/>
                </a:cxn>
                <a:cxn ang="0">
                  <a:pos x="1954" y="1178"/>
                </a:cxn>
                <a:cxn ang="0">
                  <a:pos x="1858" y="1229"/>
                </a:cxn>
              </a:cxnLst>
              <a:rect l="0" t="0" r="r" b="b"/>
              <a:pathLst>
                <a:path w="2045" h="1620">
                  <a:moveTo>
                    <a:pt x="1858" y="1229"/>
                  </a:moveTo>
                  <a:lnTo>
                    <a:pt x="1715" y="1055"/>
                  </a:lnTo>
                  <a:lnTo>
                    <a:pt x="1605" y="1055"/>
                  </a:lnTo>
                  <a:lnTo>
                    <a:pt x="1411" y="1293"/>
                  </a:lnTo>
                  <a:lnTo>
                    <a:pt x="1215" y="1335"/>
                  </a:lnTo>
                  <a:lnTo>
                    <a:pt x="1080" y="1485"/>
                  </a:lnTo>
                  <a:lnTo>
                    <a:pt x="1080" y="1620"/>
                  </a:lnTo>
                  <a:lnTo>
                    <a:pt x="860" y="1560"/>
                  </a:lnTo>
                  <a:lnTo>
                    <a:pt x="577" y="1251"/>
                  </a:lnTo>
                  <a:lnTo>
                    <a:pt x="456" y="1205"/>
                  </a:lnTo>
                  <a:lnTo>
                    <a:pt x="286" y="1041"/>
                  </a:lnTo>
                  <a:lnTo>
                    <a:pt x="440" y="1010"/>
                  </a:lnTo>
                  <a:lnTo>
                    <a:pt x="480" y="900"/>
                  </a:lnTo>
                  <a:lnTo>
                    <a:pt x="235" y="827"/>
                  </a:lnTo>
                  <a:lnTo>
                    <a:pt x="0" y="501"/>
                  </a:lnTo>
                  <a:lnTo>
                    <a:pt x="108" y="464"/>
                  </a:lnTo>
                  <a:lnTo>
                    <a:pt x="255" y="471"/>
                  </a:lnTo>
                  <a:lnTo>
                    <a:pt x="336" y="422"/>
                  </a:lnTo>
                  <a:lnTo>
                    <a:pt x="373" y="314"/>
                  </a:lnTo>
                  <a:lnTo>
                    <a:pt x="525" y="270"/>
                  </a:lnTo>
                  <a:lnTo>
                    <a:pt x="591" y="188"/>
                  </a:lnTo>
                  <a:lnTo>
                    <a:pt x="651" y="287"/>
                  </a:lnTo>
                  <a:lnTo>
                    <a:pt x="727" y="177"/>
                  </a:lnTo>
                  <a:lnTo>
                    <a:pt x="724" y="59"/>
                  </a:lnTo>
                  <a:lnTo>
                    <a:pt x="1130" y="0"/>
                  </a:lnTo>
                  <a:lnTo>
                    <a:pt x="1250" y="140"/>
                  </a:lnTo>
                  <a:lnTo>
                    <a:pt x="1395" y="195"/>
                  </a:lnTo>
                  <a:lnTo>
                    <a:pt x="1460" y="345"/>
                  </a:lnTo>
                  <a:lnTo>
                    <a:pt x="1825" y="370"/>
                  </a:lnTo>
                  <a:lnTo>
                    <a:pt x="1875" y="555"/>
                  </a:lnTo>
                  <a:lnTo>
                    <a:pt x="2045" y="815"/>
                  </a:lnTo>
                  <a:lnTo>
                    <a:pt x="1935" y="860"/>
                  </a:lnTo>
                  <a:lnTo>
                    <a:pt x="1920" y="975"/>
                  </a:lnTo>
                  <a:lnTo>
                    <a:pt x="1980" y="1095"/>
                  </a:lnTo>
                  <a:lnTo>
                    <a:pt x="1954" y="1178"/>
                  </a:lnTo>
                  <a:lnTo>
                    <a:pt x="1858" y="1229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" name="Freeform 409">
              <a:extLst>
                <a:ext uri="{FF2B5EF4-FFF2-40B4-BE49-F238E27FC236}">
                  <a16:creationId xmlns:a16="http://schemas.microsoft.com/office/drawing/2014/main" id="{E626BF22-BC3C-C744-8E83-24F7761AD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376" y="3923390"/>
              <a:ext cx="578225" cy="557508"/>
            </a:xfrm>
            <a:custGeom>
              <a:avLst/>
              <a:gdLst/>
              <a:ahLst/>
              <a:cxnLst>
                <a:cxn ang="0">
                  <a:pos x="1169" y="1045"/>
                </a:cxn>
                <a:cxn ang="0">
                  <a:pos x="1059" y="1045"/>
                </a:cxn>
                <a:cxn ang="0">
                  <a:pos x="884" y="840"/>
                </a:cxn>
                <a:cxn ang="0">
                  <a:pos x="834" y="925"/>
                </a:cxn>
                <a:cxn ang="0">
                  <a:pos x="854" y="1020"/>
                </a:cxn>
                <a:cxn ang="0">
                  <a:pos x="744" y="975"/>
                </a:cxn>
                <a:cxn ang="0">
                  <a:pos x="579" y="865"/>
                </a:cxn>
                <a:cxn ang="0">
                  <a:pos x="504" y="915"/>
                </a:cxn>
                <a:cxn ang="0">
                  <a:pos x="594" y="1050"/>
                </a:cxn>
                <a:cxn ang="0">
                  <a:pos x="584" y="1105"/>
                </a:cxn>
                <a:cxn ang="0">
                  <a:pos x="329" y="870"/>
                </a:cxn>
                <a:cxn ang="0">
                  <a:pos x="224" y="700"/>
                </a:cxn>
                <a:cxn ang="0">
                  <a:pos x="0" y="570"/>
                </a:cxn>
                <a:cxn ang="0">
                  <a:pos x="105" y="505"/>
                </a:cxn>
                <a:cxn ang="0">
                  <a:pos x="324" y="565"/>
                </a:cxn>
                <a:cxn ang="0">
                  <a:pos x="324" y="432"/>
                </a:cxn>
                <a:cxn ang="0">
                  <a:pos x="459" y="280"/>
                </a:cxn>
                <a:cxn ang="0">
                  <a:pos x="654" y="238"/>
                </a:cxn>
                <a:cxn ang="0">
                  <a:pos x="849" y="0"/>
                </a:cxn>
                <a:cxn ang="0">
                  <a:pos x="959" y="0"/>
                </a:cxn>
                <a:cxn ang="0">
                  <a:pos x="1104" y="175"/>
                </a:cxn>
                <a:cxn ang="0">
                  <a:pos x="1199" y="120"/>
                </a:cxn>
                <a:cxn ang="0">
                  <a:pos x="1164" y="265"/>
                </a:cxn>
                <a:cxn ang="0">
                  <a:pos x="1199" y="340"/>
                </a:cxn>
                <a:cxn ang="0">
                  <a:pos x="1169" y="1045"/>
                </a:cxn>
              </a:cxnLst>
              <a:rect l="0" t="0" r="r" b="b"/>
              <a:pathLst>
                <a:path w="1199" h="1105">
                  <a:moveTo>
                    <a:pt x="1169" y="1045"/>
                  </a:moveTo>
                  <a:lnTo>
                    <a:pt x="1059" y="1045"/>
                  </a:lnTo>
                  <a:lnTo>
                    <a:pt x="884" y="840"/>
                  </a:lnTo>
                  <a:lnTo>
                    <a:pt x="834" y="925"/>
                  </a:lnTo>
                  <a:lnTo>
                    <a:pt x="854" y="1020"/>
                  </a:lnTo>
                  <a:lnTo>
                    <a:pt x="744" y="975"/>
                  </a:lnTo>
                  <a:lnTo>
                    <a:pt x="579" y="865"/>
                  </a:lnTo>
                  <a:lnTo>
                    <a:pt x="504" y="915"/>
                  </a:lnTo>
                  <a:lnTo>
                    <a:pt x="594" y="1050"/>
                  </a:lnTo>
                  <a:lnTo>
                    <a:pt x="584" y="1105"/>
                  </a:lnTo>
                  <a:lnTo>
                    <a:pt x="329" y="870"/>
                  </a:lnTo>
                  <a:lnTo>
                    <a:pt x="224" y="700"/>
                  </a:lnTo>
                  <a:lnTo>
                    <a:pt x="0" y="570"/>
                  </a:lnTo>
                  <a:lnTo>
                    <a:pt x="105" y="505"/>
                  </a:lnTo>
                  <a:lnTo>
                    <a:pt x="324" y="565"/>
                  </a:lnTo>
                  <a:lnTo>
                    <a:pt x="324" y="432"/>
                  </a:lnTo>
                  <a:lnTo>
                    <a:pt x="459" y="280"/>
                  </a:lnTo>
                  <a:lnTo>
                    <a:pt x="654" y="238"/>
                  </a:lnTo>
                  <a:lnTo>
                    <a:pt x="849" y="0"/>
                  </a:lnTo>
                  <a:lnTo>
                    <a:pt x="959" y="0"/>
                  </a:lnTo>
                  <a:lnTo>
                    <a:pt x="1104" y="175"/>
                  </a:lnTo>
                  <a:lnTo>
                    <a:pt x="1199" y="120"/>
                  </a:lnTo>
                  <a:lnTo>
                    <a:pt x="1164" y="265"/>
                  </a:lnTo>
                  <a:lnTo>
                    <a:pt x="1199" y="340"/>
                  </a:lnTo>
                  <a:lnTo>
                    <a:pt x="1169" y="1045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E9ECC08B-D7CC-BA43-BD5F-A5CC6E83A993}"/>
                </a:ext>
              </a:extLst>
            </p:cNvPr>
            <p:cNvGrpSpPr/>
            <p:nvPr/>
          </p:nvGrpSpPr>
          <p:grpSpPr>
            <a:xfrm>
              <a:off x="2852676" y="3348223"/>
              <a:ext cx="780602" cy="421286"/>
              <a:chOff x="3296638" y="3605532"/>
              <a:chExt cx="671952" cy="349399"/>
            </a:xfrm>
            <a:grpFill/>
          </p:grpSpPr>
          <p:sp>
            <p:nvSpPr>
              <p:cNvPr id="252" name="Freeform 410">
                <a:extLst>
                  <a:ext uri="{FF2B5EF4-FFF2-40B4-BE49-F238E27FC236}">
                    <a16:creationId xmlns:a16="http://schemas.microsoft.com/office/drawing/2014/main" id="{48CA146B-1C73-3645-8909-CF1FF6D57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638" y="3605532"/>
                <a:ext cx="342196" cy="313831"/>
              </a:xfrm>
              <a:custGeom>
                <a:avLst/>
                <a:gdLst/>
                <a:ahLst/>
                <a:cxnLst>
                  <a:cxn ang="0">
                    <a:pos x="146" y="150"/>
                  </a:cxn>
                  <a:cxn ang="0">
                    <a:pos x="122" y="137"/>
                  </a:cxn>
                  <a:cxn ang="0">
                    <a:pos x="97" y="136"/>
                  </a:cxn>
                  <a:cxn ang="0">
                    <a:pos x="84" y="117"/>
                  </a:cxn>
                  <a:cxn ang="0">
                    <a:pos x="84" y="95"/>
                  </a:cxn>
                  <a:cxn ang="0">
                    <a:pos x="68" y="57"/>
                  </a:cxn>
                  <a:cxn ang="0">
                    <a:pos x="33" y="56"/>
                  </a:cxn>
                  <a:cxn ang="0">
                    <a:pos x="0" y="48"/>
                  </a:cxn>
                  <a:cxn ang="0">
                    <a:pos x="23" y="30"/>
                  </a:cxn>
                  <a:cxn ang="0">
                    <a:pos x="36" y="9"/>
                  </a:cxn>
                  <a:cxn ang="0">
                    <a:pos x="52" y="0"/>
                  </a:cxn>
                  <a:cxn ang="0">
                    <a:pos x="59" y="29"/>
                  </a:cxn>
                  <a:cxn ang="0">
                    <a:pos x="80" y="2"/>
                  </a:cxn>
                  <a:cxn ang="0">
                    <a:pos x="97" y="0"/>
                  </a:cxn>
                  <a:cxn ang="0">
                    <a:pos x="99" y="29"/>
                  </a:cxn>
                  <a:cxn ang="0">
                    <a:pos x="111" y="69"/>
                  </a:cxn>
                  <a:cxn ang="0">
                    <a:pos x="108" y="77"/>
                  </a:cxn>
                  <a:cxn ang="0">
                    <a:pos x="128" y="99"/>
                  </a:cxn>
                  <a:cxn ang="0">
                    <a:pos x="165" y="104"/>
                  </a:cxn>
                  <a:cxn ang="0">
                    <a:pos x="150" y="129"/>
                  </a:cxn>
                  <a:cxn ang="0">
                    <a:pos x="146" y="150"/>
                  </a:cxn>
                </a:cxnLst>
                <a:rect l="0" t="0" r="r" b="b"/>
                <a:pathLst>
                  <a:path w="165" h="150">
                    <a:moveTo>
                      <a:pt x="146" y="150"/>
                    </a:moveTo>
                    <a:lnTo>
                      <a:pt x="122" y="137"/>
                    </a:lnTo>
                    <a:lnTo>
                      <a:pt x="97" y="136"/>
                    </a:lnTo>
                    <a:lnTo>
                      <a:pt x="84" y="117"/>
                    </a:lnTo>
                    <a:lnTo>
                      <a:pt x="84" y="95"/>
                    </a:lnTo>
                    <a:lnTo>
                      <a:pt x="68" y="57"/>
                    </a:lnTo>
                    <a:lnTo>
                      <a:pt x="33" y="56"/>
                    </a:lnTo>
                    <a:lnTo>
                      <a:pt x="0" y="48"/>
                    </a:lnTo>
                    <a:lnTo>
                      <a:pt x="23" y="30"/>
                    </a:lnTo>
                    <a:lnTo>
                      <a:pt x="36" y="9"/>
                    </a:lnTo>
                    <a:lnTo>
                      <a:pt x="52" y="0"/>
                    </a:lnTo>
                    <a:lnTo>
                      <a:pt x="59" y="29"/>
                    </a:lnTo>
                    <a:lnTo>
                      <a:pt x="80" y="2"/>
                    </a:lnTo>
                    <a:lnTo>
                      <a:pt x="97" y="0"/>
                    </a:lnTo>
                    <a:lnTo>
                      <a:pt x="99" y="29"/>
                    </a:lnTo>
                    <a:lnTo>
                      <a:pt x="111" y="69"/>
                    </a:lnTo>
                    <a:lnTo>
                      <a:pt x="108" y="77"/>
                    </a:lnTo>
                    <a:lnTo>
                      <a:pt x="128" y="99"/>
                    </a:lnTo>
                    <a:lnTo>
                      <a:pt x="165" y="104"/>
                    </a:lnTo>
                    <a:lnTo>
                      <a:pt x="150" y="129"/>
                    </a:lnTo>
                    <a:lnTo>
                      <a:pt x="146" y="150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3" name="Freeform 411">
                <a:extLst>
                  <a:ext uri="{FF2B5EF4-FFF2-40B4-BE49-F238E27FC236}">
                    <a16:creationId xmlns:a16="http://schemas.microsoft.com/office/drawing/2014/main" id="{B93634EB-7C73-2844-A267-4C9F554AF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638" y="3829399"/>
                <a:ext cx="138952" cy="125532"/>
              </a:xfrm>
              <a:custGeom>
                <a:avLst/>
                <a:gdLst/>
                <a:ahLst/>
                <a:cxnLst>
                  <a:cxn ang="0">
                    <a:pos x="3" y="60"/>
                  </a:cxn>
                  <a:cxn ang="0">
                    <a:pos x="43" y="51"/>
                  </a:cxn>
                  <a:cxn ang="0">
                    <a:pos x="67" y="29"/>
                  </a:cxn>
                  <a:cxn ang="0">
                    <a:pos x="58" y="12"/>
                  </a:cxn>
                  <a:cxn ang="0">
                    <a:pos x="34" y="1"/>
                  </a:cxn>
                  <a:cxn ang="0">
                    <a:pos x="1" y="0"/>
                  </a:cxn>
                  <a:cxn ang="0">
                    <a:pos x="0" y="28"/>
                  </a:cxn>
                  <a:cxn ang="0">
                    <a:pos x="3" y="60"/>
                  </a:cxn>
                </a:cxnLst>
                <a:rect l="0" t="0" r="r" b="b"/>
                <a:pathLst>
                  <a:path w="67" h="60">
                    <a:moveTo>
                      <a:pt x="3" y="60"/>
                    </a:moveTo>
                    <a:lnTo>
                      <a:pt x="43" y="51"/>
                    </a:lnTo>
                    <a:lnTo>
                      <a:pt x="67" y="29"/>
                    </a:lnTo>
                    <a:lnTo>
                      <a:pt x="58" y="12"/>
                    </a:lnTo>
                    <a:lnTo>
                      <a:pt x="34" y="1"/>
                    </a:lnTo>
                    <a:lnTo>
                      <a:pt x="1" y="0"/>
                    </a:lnTo>
                    <a:lnTo>
                      <a:pt x="0" y="28"/>
                    </a:lnTo>
                    <a:lnTo>
                      <a:pt x="3" y="60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54" name="Freeform 413">
              <a:extLst>
                <a:ext uri="{FF2B5EF4-FFF2-40B4-BE49-F238E27FC236}">
                  <a16:creationId xmlns:a16="http://schemas.microsoft.com/office/drawing/2014/main" id="{AC369CB1-17AB-C44C-820C-92D205E85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058" y="4607033"/>
              <a:ext cx="783011" cy="456603"/>
            </a:xfrm>
            <a:custGeom>
              <a:avLst/>
              <a:gdLst/>
              <a:ahLst/>
              <a:cxnLst>
                <a:cxn ang="0">
                  <a:pos x="16" y="596"/>
                </a:cxn>
                <a:cxn ang="0">
                  <a:pos x="185" y="670"/>
                </a:cxn>
                <a:cxn ang="0">
                  <a:pos x="285" y="640"/>
                </a:cxn>
                <a:cxn ang="0">
                  <a:pos x="560" y="740"/>
                </a:cxn>
                <a:cxn ang="0">
                  <a:pos x="690" y="740"/>
                </a:cxn>
                <a:cxn ang="0">
                  <a:pos x="770" y="655"/>
                </a:cxn>
                <a:cxn ang="0">
                  <a:pos x="860" y="590"/>
                </a:cxn>
                <a:cxn ang="0">
                  <a:pos x="1050" y="725"/>
                </a:cxn>
                <a:cxn ang="0">
                  <a:pos x="1080" y="880"/>
                </a:cxn>
                <a:cxn ang="0">
                  <a:pos x="1145" y="905"/>
                </a:cxn>
                <a:cxn ang="0">
                  <a:pos x="1220" y="800"/>
                </a:cxn>
                <a:cxn ang="0">
                  <a:pos x="1335" y="740"/>
                </a:cxn>
                <a:cxn ang="0">
                  <a:pos x="1290" y="595"/>
                </a:cxn>
                <a:cxn ang="0">
                  <a:pos x="1245" y="485"/>
                </a:cxn>
                <a:cxn ang="0">
                  <a:pos x="1305" y="425"/>
                </a:cxn>
                <a:cxn ang="0">
                  <a:pos x="1440" y="410"/>
                </a:cxn>
                <a:cxn ang="0">
                  <a:pos x="1515" y="335"/>
                </a:cxn>
                <a:cxn ang="0">
                  <a:pos x="1485" y="245"/>
                </a:cxn>
                <a:cxn ang="0">
                  <a:pos x="1625" y="230"/>
                </a:cxn>
                <a:cxn ang="0">
                  <a:pos x="1440" y="140"/>
                </a:cxn>
                <a:cxn ang="0">
                  <a:pos x="1230" y="140"/>
                </a:cxn>
                <a:cxn ang="0">
                  <a:pos x="1170" y="0"/>
                </a:cxn>
                <a:cxn ang="0">
                  <a:pos x="1040" y="55"/>
                </a:cxn>
                <a:cxn ang="0">
                  <a:pos x="950" y="290"/>
                </a:cxn>
                <a:cxn ang="0">
                  <a:pos x="660" y="265"/>
                </a:cxn>
                <a:cxn ang="0">
                  <a:pos x="490" y="230"/>
                </a:cxn>
                <a:cxn ang="0">
                  <a:pos x="215" y="205"/>
                </a:cxn>
                <a:cxn ang="0">
                  <a:pos x="21" y="233"/>
                </a:cxn>
                <a:cxn ang="0">
                  <a:pos x="0" y="425"/>
                </a:cxn>
                <a:cxn ang="0">
                  <a:pos x="16" y="596"/>
                </a:cxn>
              </a:cxnLst>
              <a:rect l="0" t="0" r="r" b="b"/>
              <a:pathLst>
                <a:path w="1625" h="905">
                  <a:moveTo>
                    <a:pt x="16" y="596"/>
                  </a:moveTo>
                  <a:lnTo>
                    <a:pt x="185" y="670"/>
                  </a:lnTo>
                  <a:lnTo>
                    <a:pt x="285" y="640"/>
                  </a:lnTo>
                  <a:lnTo>
                    <a:pt x="560" y="740"/>
                  </a:lnTo>
                  <a:lnTo>
                    <a:pt x="690" y="740"/>
                  </a:lnTo>
                  <a:lnTo>
                    <a:pt x="770" y="655"/>
                  </a:lnTo>
                  <a:lnTo>
                    <a:pt x="860" y="590"/>
                  </a:lnTo>
                  <a:lnTo>
                    <a:pt x="1050" y="725"/>
                  </a:lnTo>
                  <a:lnTo>
                    <a:pt x="1080" y="880"/>
                  </a:lnTo>
                  <a:lnTo>
                    <a:pt x="1145" y="905"/>
                  </a:lnTo>
                  <a:lnTo>
                    <a:pt x="1220" y="800"/>
                  </a:lnTo>
                  <a:lnTo>
                    <a:pt x="1335" y="740"/>
                  </a:lnTo>
                  <a:lnTo>
                    <a:pt x="1290" y="595"/>
                  </a:lnTo>
                  <a:lnTo>
                    <a:pt x="1245" y="485"/>
                  </a:lnTo>
                  <a:lnTo>
                    <a:pt x="1305" y="425"/>
                  </a:lnTo>
                  <a:lnTo>
                    <a:pt x="1440" y="410"/>
                  </a:lnTo>
                  <a:lnTo>
                    <a:pt x="1515" y="335"/>
                  </a:lnTo>
                  <a:lnTo>
                    <a:pt x="1485" y="245"/>
                  </a:lnTo>
                  <a:lnTo>
                    <a:pt x="1625" y="230"/>
                  </a:lnTo>
                  <a:lnTo>
                    <a:pt x="1440" y="140"/>
                  </a:lnTo>
                  <a:lnTo>
                    <a:pt x="1230" y="140"/>
                  </a:lnTo>
                  <a:lnTo>
                    <a:pt x="1170" y="0"/>
                  </a:lnTo>
                  <a:lnTo>
                    <a:pt x="1040" y="55"/>
                  </a:lnTo>
                  <a:lnTo>
                    <a:pt x="950" y="290"/>
                  </a:lnTo>
                  <a:lnTo>
                    <a:pt x="660" y="265"/>
                  </a:lnTo>
                  <a:lnTo>
                    <a:pt x="490" y="230"/>
                  </a:lnTo>
                  <a:lnTo>
                    <a:pt x="215" y="205"/>
                  </a:lnTo>
                  <a:lnTo>
                    <a:pt x="21" y="233"/>
                  </a:lnTo>
                  <a:lnTo>
                    <a:pt x="0" y="425"/>
                  </a:lnTo>
                  <a:lnTo>
                    <a:pt x="16" y="596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zh-CN" altLang="en-US" sz="108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5" name="Freeform 414">
              <a:extLst>
                <a:ext uri="{FF2B5EF4-FFF2-40B4-BE49-F238E27FC236}">
                  <a16:creationId xmlns:a16="http://schemas.microsoft.com/office/drawing/2014/main" id="{9C31F9E2-2D1C-6844-9D07-9316C95C4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424" y="2460246"/>
              <a:ext cx="1303411" cy="1273945"/>
            </a:xfrm>
            <a:custGeom>
              <a:avLst/>
              <a:gdLst/>
              <a:ahLst/>
              <a:cxnLst>
                <a:cxn ang="0">
                  <a:pos x="705" y="2521"/>
                </a:cxn>
                <a:cxn ang="0">
                  <a:pos x="840" y="2441"/>
                </a:cxn>
                <a:cxn ang="0">
                  <a:pos x="935" y="2526"/>
                </a:cxn>
                <a:cxn ang="0">
                  <a:pos x="1140" y="2361"/>
                </a:cxn>
                <a:cxn ang="0">
                  <a:pos x="1115" y="2146"/>
                </a:cxn>
                <a:cxn ang="0">
                  <a:pos x="1140" y="1996"/>
                </a:cxn>
                <a:cxn ang="0">
                  <a:pos x="1065" y="1761"/>
                </a:cxn>
                <a:cxn ang="0">
                  <a:pos x="1295" y="1656"/>
                </a:cxn>
                <a:cxn ang="0">
                  <a:pos x="1426" y="1501"/>
                </a:cxn>
                <a:cxn ang="0">
                  <a:pos x="1746" y="1311"/>
                </a:cxn>
                <a:cxn ang="0">
                  <a:pos x="1956" y="1321"/>
                </a:cxn>
                <a:cxn ang="0">
                  <a:pos x="2233" y="1216"/>
                </a:cxn>
                <a:cxn ang="0">
                  <a:pos x="2331" y="1063"/>
                </a:cxn>
                <a:cxn ang="0">
                  <a:pos x="2286" y="885"/>
                </a:cxn>
                <a:cxn ang="0">
                  <a:pos x="2424" y="808"/>
                </a:cxn>
                <a:cxn ang="0">
                  <a:pos x="2514" y="691"/>
                </a:cxn>
                <a:cxn ang="0">
                  <a:pos x="2580" y="558"/>
                </a:cxn>
                <a:cxn ang="0">
                  <a:pos x="2521" y="465"/>
                </a:cxn>
                <a:cxn ang="0">
                  <a:pos x="2671" y="391"/>
                </a:cxn>
                <a:cxn ang="0">
                  <a:pos x="2704" y="235"/>
                </a:cxn>
                <a:cxn ang="0">
                  <a:pos x="2581" y="230"/>
                </a:cxn>
                <a:cxn ang="0">
                  <a:pos x="2476" y="343"/>
                </a:cxn>
                <a:cxn ang="0">
                  <a:pos x="2316" y="351"/>
                </a:cxn>
                <a:cxn ang="0">
                  <a:pos x="2115" y="201"/>
                </a:cxn>
                <a:cxn ang="0">
                  <a:pos x="1980" y="153"/>
                </a:cxn>
                <a:cxn ang="0">
                  <a:pos x="1783" y="177"/>
                </a:cxn>
                <a:cxn ang="0">
                  <a:pos x="1696" y="375"/>
                </a:cxn>
                <a:cxn ang="0">
                  <a:pos x="1564" y="465"/>
                </a:cxn>
                <a:cxn ang="0">
                  <a:pos x="1188" y="441"/>
                </a:cxn>
                <a:cxn ang="0">
                  <a:pos x="903" y="499"/>
                </a:cxn>
                <a:cxn ang="0">
                  <a:pos x="696" y="420"/>
                </a:cxn>
                <a:cxn ang="0">
                  <a:pos x="535" y="195"/>
                </a:cxn>
                <a:cxn ang="0">
                  <a:pos x="324" y="0"/>
                </a:cxn>
                <a:cxn ang="0">
                  <a:pos x="240" y="120"/>
                </a:cxn>
                <a:cxn ang="0">
                  <a:pos x="105" y="185"/>
                </a:cxn>
                <a:cxn ang="0">
                  <a:pos x="80" y="405"/>
                </a:cxn>
                <a:cxn ang="0">
                  <a:pos x="0" y="555"/>
                </a:cxn>
                <a:cxn ang="0">
                  <a:pos x="45" y="830"/>
                </a:cxn>
                <a:cxn ang="0">
                  <a:pos x="155" y="890"/>
                </a:cxn>
                <a:cxn ang="0">
                  <a:pos x="185" y="1040"/>
                </a:cxn>
                <a:cxn ang="0">
                  <a:pos x="80" y="1125"/>
                </a:cxn>
                <a:cxn ang="0">
                  <a:pos x="165" y="1296"/>
                </a:cxn>
                <a:cxn ang="0">
                  <a:pos x="290" y="1260"/>
                </a:cxn>
                <a:cxn ang="0">
                  <a:pos x="395" y="1441"/>
                </a:cxn>
                <a:cxn ang="0">
                  <a:pos x="545" y="1551"/>
                </a:cxn>
                <a:cxn ang="0">
                  <a:pos x="665" y="1761"/>
                </a:cxn>
                <a:cxn ang="0">
                  <a:pos x="575" y="1911"/>
                </a:cxn>
                <a:cxn ang="0">
                  <a:pos x="650" y="2001"/>
                </a:cxn>
                <a:cxn ang="0">
                  <a:pos x="660" y="2181"/>
                </a:cxn>
                <a:cxn ang="0">
                  <a:pos x="705" y="2521"/>
                </a:cxn>
              </a:cxnLst>
              <a:rect l="0" t="0" r="r" b="b"/>
              <a:pathLst>
                <a:path w="2704" h="2526">
                  <a:moveTo>
                    <a:pt x="705" y="2521"/>
                  </a:moveTo>
                  <a:lnTo>
                    <a:pt x="840" y="2441"/>
                  </a:lnTo>
                  <a:lnTo>
                    <a:pt x="935" y="2526"/>
                  </a:lnTo>
                  <a:lnTo>
                    <a:pt x="1140" y="2361"/>
                  </a:lnTo>
                  <a:lnTo>
                    <a:pt x="1115" y="2146"/>
                  </a:lnTo>
                  <a:lnTo>
                    <a:pt x="1140" y="1996"/>
                  </a:lnTo>
                  <a:lnTo>
                    <a:pt x="1065" y="1761"/>
                  </a:lnTo>
                  <a:lnTo>
                    <a:pt x="1295" y="1656"/>
                  </a:lnTo>
                  <a:lnTo>
                    <a:pt x="1426" y="1501"/>
                  </a:lnTo>
                  <a:lnTo>
                    <a:pt x="1746" y="1311"/>
                  </a:lnTo>
                  <a:lnTo>
                    <a:pt x="1956" y="1321"/>
                  </a:lnTo>
                  <a:lnTo>
                    <a:pt x="2233" y="1216"/>
                  </a:lnTo>
                  <a:lnTo>
                    <a:pt x="2331" y="1063"/>
                  </a:lnTo>
                  <a:lnTo>
                    <a:pt x="2286" y="885"/>
                  </a:lnTo>
                  <a:lnTo>
                    <a:pt x="2424" y="808"/>
                  </a:lnTo>
                  <a:lnTo>
                    <a:pt x="2514" y="691"/>
                  </a:lnTo>
                  <a:lnTo>
                    <a:pt x="2580" y="558"/>
                  </a:lnTo>
                  <a:lnTo>
                    <a:pt x="2521" y="465"/>
                  </a:lnTo>
                  <a:lnTo>
                    <a:pt x="2671" y="391"/>
                  </a:lnTo>
                  <a:lnTo>
                    <a:pt x="2704" y="235"/>
                  </a:lnTo>
                  <a:lnTo>
                    <a:pt x="2581" y="230"/>
                  </a:lnTo>
                  <a:lnTo>
                    <a:pt x="2476" y="343"/>
                  </a:lnTo>
                  <a:lnTo>
                    <a:pt x="2316" y="351"/>
                  </a:lnTo>
                  <a:lnTo>
                    <a:pt x="2115" y="201"/>
                  </a:lnTo>
                  <a:lnTo>
                    <a:pt x="1980" y="153"/>
                  </a:lnTo>
                  <a:lnTo>
                    <a:pt x="1783" y="177"/>
                  </a:lnTo>
                  <a:lnTo>
                    <a:pt x="1696" y="375"/>
                  </a:lnTo>
                  <a:lnTo>
                    <a:pt x="1564" y="465"/>
                  </a:lnTo>
                  <a:lnTo>
                    <a:pt x="1188" y="441"/>
                  </a:lnTo>
                  <a:lnTo>
                    <a:pt x="903" y="499"/>
                  </a:lnTo>
                  <a:lnTo>
                    <a:pt x="696" y="420"/>
                  </a:lnTo>
                  <a:lnTo>
                    <a:pt x="535" y="195"/>
                  </a:lnTo>
                  <a:lnTo>
                    <a:pt x="324" y="0"/>
                  </a:lnTo>
                  <a:lnTo>
                    <a:pt x="240" y="120"/>
                  </a:lnTo>
                  <a:lnTo>
                    <a:pt x="105" y="185"/>
                  </a:lnTo>
                  <a:lnTo>
                    <a:pt x="80" y="405"/>
                  </a:lnTo>
                  <a:lnTo>
                    <a:pt x="0" y="555"/>
                  </a:lnTo>
                  <a:lnTo>
                    <a:pt x="45" y="830"/>
                  </a:lnTo>
                  <a:lnTo>
                    <a:pt x="155" y="890"/>
                  </a:lnTo>
                  <a:lnTo>
                    <a:pt x="185" y="1040"/>
                  </a:lnTo>
                  <a:lnTo>
                    <a:pt x="80" y="1125"/>
                  </a:lnTo>
                  <a:lnTo>
                    <a:pt x="165" y="1296"/>
                  </a:lnTo>
                  <a:lnTo>
                    <a:pt x="290" y="1260"/>
                  </a:lnTo>
                  <a:lnTo>
                    <a:pt x="395" y="1441"/>
                  </a:lnTo>
                  <a:lnTo>
                    <a:pt x="545" y="1551"/>
                  </a:lnTo>
                  <a:lnTo>
                    <a:pt x="665" y="1761"/>
                  </a:lnTo>
                  <a:lnTo>
                    <a:pt x="575" y="1911"/>
                  </a:lnTo>
                  <a:lnTo>
                    <a:pt x="650" y="2001"/>
                  </a:lnTo>
                  <a:lnTo>
                    <a:pt x="660" y="2181"/>
                  </a:lnTo>
                  <a:lnTo>
                    <a:pt x="705" y="2521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6" name="Freeform 415">
              <a:extLst>
                <a:ext uri="{FF2B5EF4-FFF2-40B4-BE49-F238E27FC236}">
                  <a16:creationId xmlns:a16="http://schemas.microsoft.com/office/drawing/2014/main" id="{E669C46C-ED49-3945-B4BB-79AB22C56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971" y="2336689"/>
              <a:ext cx="1037503" cy="1205784"/>
            </a:xfrm>
            <a:custGeom>
              <a:avLst/>
              <a:gdLst>
                <a:gd name="connsiteX0" fmla="*/ 4781 w 10000"/>
                <a:gd name="connsiteY0" fmla="*/ 10000 h 10000"/>
                <a:gd name="connsiteX1" fmla="*/ 3982 w 10000"/>
                <a:gd name="connsiteY1" fmla="*/ 9559 h 10000"/>
                <a:gd name="connsiteX2" fmla="*/ 3499 w 10000"/>
                <a:gd name="connsiteY2" fmla="*/ 8692 h 10000"/>
                <a:gd name="connsiteX3" fmla="*/ 3834 w 10000"/>
                <a:gd name="connsiteY3" fmla="*/ 8412 h 10000"/>
                <a:gd name="connsiteX4" fmla="*/ 3648 w 10000"/>
                <a:gd name="connsiteY4" fmla="*/ 8148 h 10000"/>
                <a:gd name="connsiteX5" fmla="*/ 3109 w 10000"/>
                <a:gd name="connsiteY5" fmla="*/ 7854 h 10000"/>
                <a:gd name="connsiteX6" fmla="*/ 2719 w 10000"/>
                <a:gd name="connsiteY6" fmla="*/ 7001 h 10000"/>
                <a:gd name="connsiteX7" fmla="*/ 2923 w 10000"/>
                <a:gd name="connsiteY7" fmla="*/ 6692 h 10000"/>
                <a:gd name="connsiteX8" fmla="*/ 2663 w 10000"/>
                <a:gd name="connsiteY8" fmla="*/ 6619 h 10000"/>
                <a:gd name="connsiteX9" fmla="*/ 2199 w 10000"/>
                <a:gd name="connsiteY9" fmla="*/ 6869 h 10000"/>
                <a:gd name="connsiteX10" fmla="*/ 1995 w 10000"/>
                <a:gd name="connsiteY10" fmla="*/ 6560 h 10000"/>
                <a:gd name="connsiteX11" fmla="*/ 2106 w 10000"/>
                <a:gd name="connsiteY11" fmla="*/ 6251 h 10000"/>
                <a:gd name="connsiteX12" fmla="*/ 2552 w 10000"/>
                <a:gd name="connsiteY12" fmla="*/ 5942 h 10000"/>
                <a:gd name="connsiteX13" fmla="*/ 2126 w 10000"/>
                <a:gd name="connsiteY13" fmla="*/ 5428 h 10000"/>
                <a:gd name="connsiteX14" fmla="*/ 1530 w 10000"/>
                <a:gd name="connsiteY14" fmla="*/ 5766 h 10000"/>
                <a:gd name="connsiteX15" fmla="*/ 546 w 10000"/>
                <a:gd name="connsiteY15" fmla="*/ 5678 h 10000"/>
                <a:gd name="connsiteX16" fmla="*/ 0 w 10000"/>
                <a:gd name="connsiteY16" fmla="*/ 5728 h 10000"/>
                <a:gd name="connsiteX17" fmla="*/ 249 w 10000"/>
                <a:gd name="connsiteY17" fmla="*/ 5325 h 10000"/>
                <a:gd name="connsiteX18" fmla="*/ 26 w 10000"/>
                <a:gd name="connsiteY18" fmla="*/ 5060 h 10000"/>
                <a:gd name="connsiteX19" fmla="*/ 583 w 10000"/>
                <a:gd name="connsiteY19" fmla="*/ 4837 h 10000"/>
                <a:gd name="connsiteX20" fmla="*/ 713 w 10000"/>
                <a:gd name="connsiteY20" fmla="*/ 4378 h 10000"/>
                <a:gd name="connsiteX21" fmla="*/ 1549 w 10000"/>
                <a:gd name="connsiteY21" fmla="*/ 4390 h 10000"/>
                <a:gd name="connsiteX22" fmla="*/ 1716 w 10000"/>
                <a:gd name="connsiteY22" fmla="*/ 4014 h 10000"/>
                <a:gd name="connsiteX23" fmla="*/ 2106 w 10000"/>
                <a:gd name="connsiteY23" fmla="*/ 3734 h 10000"/>
                <a:gd name="connsiteX24" fmla="*/ 1939 w 10000"/>
                <a:gd name="connsiteY24" fmla="*/ 3264 h 10000"/>
                <a:gd name="connsiteX25" fmla="*/ 2719 w 10000"/>
                <a:gd name="connsiteY25" fmla="*/ 2940 h 10000"/>
                <a:gd name="connsiteX26" fmla="*/ 2478 w 10000"/>
                <a:gd name="connsiteY26" fmla="*/ 2587 h 10000"/>
                <a:gd name="connsiteX27" fmla="*/ 2645 w 10000"/>
                <a:gd name="connsiteY27" fmla="*/ 2073 h 10000"/>
                <a:gd name="connsiteX28" fmla="*/ 3202 w 10000"/>
                <a:gd name="connsiteY28" fmla="*/ 2102 h 10000"/>
                <a:gd name="connsiteX29" fmla="*/ 3481 w 10000"/>
                <a:gd name="connsiteY29" fmla="*/ 1367 h 10000"/>
                <a:gd name="connsiteX30" fmla="*/ 3592 w 10000"/>
                <a:gd name="connsiteY30" fmla="*/ 206 h 10000"/>
                <a:gd name="connsiteX31" fmla="*/ 4279 w 10000"/>
                <a:gd name="connsiteY31" fmla="*/ 29 h 10000"/>
                <a:gd name="connsiteX32" fmla="*/ 5505 w 10000"/>
                <a:gd name="connsiteY32" fmla="*/ 221 h 10000"/>
                <a:gd name="connsiteX33" fmla="*/ 6230 w 10000"/>
                <a:gd name="connsiteY33" fmla="*/ 0 h 10000"/>
                <a:gd name="connsiteX34" fmla="*/ 6898 w 10000"/>
                <a:gd name="connsiteY34" fmla="*/ 88 h 10000"/>
                <a:gd name="connsiteX35" fmla="*/ 7400 w 10000"/>
                <a:gd name="connsiteY35" fmla="*/ 206 h 10000"/>
                <a:gd name="connsiteX36" fmla="*/ 6991 w 10000"/>
                <a:gd name="connsiteY36" fmla="*/ 382 h 10000"/>
                <a:gd name="connsiteX37" fmla="*/ 7158 w 10000"/>
                <a:gd name="connsiteY37" fmla="*/ 779 h 10000"/>
                <a:gd name="connsiteX38" fmla="*/ 7493 w 10000"/>
                <a:gd name="connsiteY38" fmla="*/ 1000 h 10000"/>
                <a:gd name="connsiteX39" fmla="*/ 7233 w 10000"/>
                <a:gd name="connsiteY39" fmla="*/ 1103 h 10000"/>
                <a:gd name="connsiteX40" fmla="*/ 6174 w 10000"/>
                <a:gd name="connsiteY40" fmla="*/ 1176 h 10000"/>
                <a:gd name="connsiteX41" fmla="*/ 6842 w 10000"/>
                <a:gd name="connsiteY41" fmla="*/ 1617 h 10000"/>
                <a:gd name="connsiteX42" fmla="*/ 6712 w 10000"/>
                <a:gd name="connsiteY42" fmla="*/ 1838 h 10000"/>
                <a:gd name="connsiteX43" fmla="*/ 7270 w 10000"/>
                <a:gd name="connsiteY43" fmla="*/ 2205 h 10000"/>
                <a:gd name="connsiteX44" fmla="*/ 7567 w 10000"/>
                <a:gd name="connsiteY44" fmla="*/ 2720 h 10000"/>
                <a:gd name="connsiteX45" fmla="*/ 8217 w 10000"/>
                <a:gd name="connsiteY45" fmla="*/ 3176 h 10000"/>
                <a:gd name="connsiteX46" fmla="*/ 7827 w 10000"/>
                <a:gd name="connsiteY46" fmla="*/ 3484 h 10000"/>
                <a:gd name="connsiteX47" fmla="*/ 7957 w 10000"/>
                <a:gd name="connsiteY47" fmla="*/ 3881 h 10000"/>
                <a:gd name="connsiteX48" fmla="*/ 8718 w 10000"/>
                <a:gd name="connsiteY48" fmla="*/ 4484 h 10000"/>
                <a:gd name="connsiteX49" fmla="*/ 9350 w 10000"/>
                <a:gd name="connsiteY49" fmla="*/ 4719 h 10000"/>
                <a:gd name="connsiteX50" fmla="*/ 10000 w 10000"/>
                <a:gd name="connsiteY50" fmla="*/ 5119 h 10000"/>
                <a:gd name="connsiteX51" fmla="*/ 9610 w 10000"/>
                <a:gd name="connsiteY51" fmla="*/ 5384 h 10000"/>
                <a:gd name="connsiteX52" fmla="*/ 8514 w 10000"/>
                <a:gd name="connsiteY52" fmla="*/ 5296 h 10000"/>
                <a:gd name="connsiteX53" fmla="*/ 8050 w 10000"/>
                <a:gd name="connsiteY53" fmla="*/ 5016 h 10000"/>
                <a:gd name="connsiteX54" fmla="*/ 7771 w 10000"/>
                <a:gd name="connsiteY54" fmla="*/ 4940 h 10000"/>
                <a:gd name="connsiteX55" fmla="*/ 7901 w 10000"/>
                <a:gd name="connsiteY55" fmla="*/ 5296 h 10000"/>
                <a:gd name="connsiteX56" fmla="*/ 7511 w 10000"/>
                <a:gd name="connsiteY56" fmla="*/ 5384 h 10000"/>
                <a:gd name="connsiteX57" fmla="*/ 7381 w 10000"/>
                <a:gd name="connsiteY57" fmla="*/ 5781 h 10000"/>
                <a:gd name="connsiteX58" fmla="*/ 7065 w 10000"/>
                <a:gd name="connsiteY58" fmla="*/ 6295 h 10000"/>
                <a:gd name="connsiteX59" fmla="*/ 7010 w 10000"/>
                <a:gd name="connsiteY59" fmla="*/ 7016 h 10000"/>
                <a:gd name="connsiteX60" fmla="*/ 7214 w 10000"/>
                <a:gd name="connsiteY60" fmla="*/ 7398 h 10000"/>
                <a:gd name="connsiteX61" fmla="*/ 7400 w 10000"/>
                <a:gd name="connsiteY61" fmla="*/ 7677 h 10000"/>
                <a:gd name="connsiteX62" fmla="*/ 7065 w 10000"/>
                <a:gd name="connsiteY62" fmla="*/ 7883 h 10000"/>
                <a:gd name="connsiteX63" fmla="*/ 6601 w 10000"/>
                <a:gd name="connsiteY63" fmla="*/ 7839 h 10000"/>
                <a:gd name="connsiteX64" fmla="*/ 5988 w 10000"/>
                <a:gd name="connsiteY64" fmla="*/ 8412 h 10000"/>
                <a:gd name="connsiteX65" fmla="*/ 5264 w 10000"/>
                <a:gd name="connsiteY65" fmla="*/ 8853 h 10000"/>
                <a:gd name="connsiteX66" fmla="*/ 4614 w 10000"/>
                <a:gd name="connsiteY66" fmla="*/ 9177 h 10000"/>
                <a:gd name="connsiteX67" fmla="*/ 4651 w 10000"/>
                <a:gd name="connsiteY67" fmla="*/ 9338 h 10000"/>
                <a:gd name="connsiteX68" fmla="*/ 5004 w 10000"/>
                <a:gd name="connsiteY68" fmla="*/ 9383 h 10000"/>
                <a:gd name="connsiteX69" fmla="*/ 5097 w 10000"/>
                <a:gd name="connsiteY69" fmla="*/ 9618 h 10000"/>
                <a:gd name="connsiteX70" fmla="*/ 4781 w 10000"/>
                <a:gd name="connsiteY70" fmla="*/ 10000 h 10000"/>
                <a:gd name="connsiteX0" fmla="*/ 4781 w 10000"/>
                <a:gd name="connsiteY0" fmla="*/ 10000 h 10000"/>
                <a:gd name="connsiteX1" fmla="*/ 3982 w 10000"/>
                <a:gd name="connsiteY1" fmla="*/ 9559 h 10000"/>
                <a:gd name="connsiteX2" fmla="*/ 3499 w 10000"/>
                <a:gd name="connsiteY2" fmla="*/ 8692 h 10000"/>
                <a:gd name="connsiteX3" fmla="*/ 3834 w 10000"/>
                <a:gd name="connsiteY3" fmla="*/ 8412 h 10000"/>
                <a:gd name="connsiteX4" fmla="*/ 3648 w 10000"/>
                <a:gd name="connsiteY4" fmla="*/ 8148 h 10000"/>
                <a:gd name="connsiteX5" fmla="*/ 3109 w 10000"/>
                <a:gd name="connsiteY5" fmla="*/ 7854 h 10000"/>
                <a:gd name="connsiteX6" fmla="*/ 2719 w 10000"/>
                <a:gd name="connsiteY6" fmla="*/ 7001 h 10000"/>
                <a:gd name="connsiteX7" fmla="*/ 2923 w 10000"/>
                <a:gd name="connsiteY7" fmla="*/ 6692 h 10000"/>
                <a:gd name="connsiteX8" fmla="*/ 2663 w 10000"/>
                <a:gd name="connsiteY8" fmla="*/ 6619 h 10000"/>
                <a:gd name="connsiteX9" fmla="*/ 2199 w 10000"/>
                <a:gd name="connsiteY9" fmla="*/ 6869 h 10000"/>
                <a:gd name="connsiteX10" fmla="*/ 1995 w 10000"/>
                <a:gd name="connsiteY10" fmla="*/ 6560 h 10000"/>
                <a:gd name="connsiteX11" fmla="*/ 2106 w 10000"/>
                <a:gd name="connsiteY11" fmla="*/ 6251 h 10000"/>
                <a:gd name="connsiteX12" fmla="*/ 2552 w 10000"/>
                <a:gd name="connsiteY12" fmla="*/ 5942 h 10000"/>
                <a:gd name="connsiteX13" fmla="*/ 2126 w 10000"/>
                <a:gd name="connsiteY13" fmla="*/ 5428 h 10000"/>
                <a:gd name="connsiteX14" fmla="*/ 3203 w 10000"/>
                <a:gd name="connsiteY14" fmla="*/ 5686 h 10000"/>
                <a:gd name="connsiteX15" fmla="*/ 546 w 10000"/>
                <a:gd name="connsiteY15" fmla="*/ 5678 h 10000"/>
                <a:gd name="connsiteX16" fmla="*/ 0 w 10000"/>
                <a:gd name="connsiteY16" fmla="*/ 5728 h 10000"/>
                <a:gd name="connsiteX17" fmla="*/ 249 w 10000"/>
                <a:gd name="connsiteY17" fmla="*/ 5325 h 10000"/>
                <a:gd name="connsiteX18" fmla="*/ 26 w 10000"/>
                <a:gd name="connsiteY18" fmla="*/ 5060 h 10000"/>
                <a:gd name="connsiteX19" fmla="*/ 583 w 10000"/>
                <a:gd name="connsiteY19" fmla="*/ 4837 h 10000"/>
                <a:gd name="connsiteX20" fmla="*/ 713 w 10000"/>
                <a:gd name="connsiteY20" fmla="*/ 4378 h 10000"/>
                <a:gd name="connsiteX21" fmla="*/ 1549 w 10000"/>
                <a:gd name="connsiteY21" fmla="*/ 4390 h 10000"/>
                <a:gd name="connsiteX22" fmla="*/ 1716 w 10000"/>
                <a:gd name="connsiteY22" fmla="*/ 4014 h 10000"/>
                <a:gd name="connsiteX23" fmla="*/ 2106 w 10000"/>
                <a:gd name="connsiteY23" fmla="*/ 3734 h 10000"/>
                <a:gd name="connsiteX24" fmla="*/ 1939 w 10000"/>
                <a:gd name="connsiteY24" fmla="*/ 3264 h 10000"/>
                <a:gd name="connsiteX25" fmla="*/ 2719 w 10000"/>
                <a:gd name="connsiteY25" fmla="*/ 2940 h 10000"/>
                <a:gd name="connsiteX26" fmla="*/ 2478 w 10000"/>
                <a:gd name="connsiteY26" fmla="*/ 2587 h 10000"/>
                <a:gd name="connsiteX27" fmla="*/ 2645 w 10000"/>
                <a:gd name="connsiteY27" fmla="*/ 2073 h 10000"/>
                <a:gd name="connsiteX28" fmla="*/ 3202 w 10000"/>
                <a:gd name="connsiteY28" fmla="*/ 2102 h 10000"/>
                <a:gd name="connsiteX29" fmla="*/ 3481 w 10000"/>
                <a:gd name="connsiteY29" fmla="*/ 1367 h 10000"/>
                <a:gd name="connsiteX30" fmla="*/ 3592 w 10000"/>
                <a:gd name="connsiteY30" fmla="*/ 206 h 10000"/>
                <a:gd name="connsiteX31" fmla="*/ 4279 w 10000"/>
                <a:gd name="connsiteY31" fmla="*/ 29 h 10000"/>
                <a:gd name="connsiteX32" fmla="*/ 5505 w 10000"/>
                <a:gd name="connsiteY32" fmla="*/ 221 h 10000"/>
                <a:gd name="connsiteX33" fmla="*/ 6230 w 10000"/>
                <a:gd name="connsiteY33" fmla="*/ 0 h 10000"/>
                <a:gd name="connsiteX34" fmla="*/ 6898 w 10000"/>
                <a:gd name="connsiteY34" fmla="*/ 88 h 10000"/>
                <a:gd name="connsiteX35" fmla="*/ 7400 w 10000"/>
                <a:gd name="connsiteY35" fmla="*/ 206 h 10000"/>
                <a:gd name="connsiteX36" fmla="*/ 6991 w 10000"/>
                <a:gd name="connsiteY36" fmla="*/ 382 h 10000"/>
                <a:gd name="connsiteX37" fmla="*/ 7158 w 10000"/>
                <a:gd name="connsiteY37" fmla="*/ 779 h 10000"/>
                <a:gd name="connsiteX38" fmla="*/ 7493 w 10000"/>
                <a:gd name="connsiteY38" fmla="*/ 1000 h 10000"/>
                <a:gd name="connsiteX39" fmla="*/ 7233 w 10000"/>
                <a:gd name="connsiteY39" fmla="*/ 1103 h 10000"/>
                <a:gd name="connsiteX40" fmla="*/ 6174 w 10000"/>
                <a:gd name="connsiteY40" fmla="*/ 1176 h 10000"/>
                <a:gd name="connsiteX41" fmla="*/ 6842 w 10000"/>
                <a:gd name="connsiteY41" fmla="*/ 1617 h 10000"/>
                <a:gd name="connsiteX42" fmla="*/ 6712 w 10000"/>
                <a:gd name="connsiteY42" fmla="*/ 1838 h 10000"/>
                <a:gd name="connsiteX43" fmla="*/ 7270 w 10000"/>
                <a:gd name="connsiteY43" fmla="*/ 2205 h 10000"/>
                <a:gd name="connsiteX44" fmla="*/ 7567 w 10000"/>
                <a:gd name="connsiteY44" fmla="*/ 2720 h 10000"/>
                <a:gd name="connsiteX45" fmla="*/ 8217 w 10000"/>
                <a:gd name="connsiteY45" fmla="*/ 3176 h 10000"/>
                <a:gd name="connsiteX46" fmla="*/ 7827 w 10000"/>
                <a:gd name="connsiteY46" fmla="*/ 3484 h 10000"/>
                <a:gd name="connsiteX47" fmla="*/ 7957 w 10000"/>
                <a:gd name="connsiteY47" fmla="*/ 3881 h 10000"/>
                <a:gd name="connsiteX48" fmla="*/ 8718 w 10000"/>
                <a:gd name="connsiteY48" fmla="*/ 4484 h 10000"/>
                <a:gd name="connsiteX49" fmla="*/ 9350 w 10000"/>
                <a:gd name="connsiteY49" fmla="*/ 4719 h 10000"/>
                <a:gd name="connsiteX50" fmla="*/ 10000 w 10000"/>
                <a:gd name="connsiteY50" fmla="*/ 5119 h 10000"/>
                <a:gd name="connsiteX51" fmla="*/ 9610 w 10000"/>
                <a:gd name="connsiteY51" fmla="*/ 5384 h 10000"/>
                <a:gd name="connsiteX52" fmla="*/ 8514 w 10000"/>
                <a:gd name="connsiteY52" fmla="*/ 5296 h 10000"/>
                <a:gd name="connsiteX53" fmla="*/ 8050 w 10000"/>
                <a:gd name="connsiteY53" fmla="*/ 5016 h 10000"/>
                <a:gd name="connsiteX54" fmla="*/ 7771 w 10000"/>
                <a:gd name="connsiteY54" fmla="*/ 4940 h 10000"/>
                <a:gd name="connsiteX55" fmla="*/ 7901 w 10000"/>
                <a:gd name="connsiteY55" fmla="*/ 5296 h 10000"/>
                <a:gd name="connsiteX56" fmla="*/ 7511 w 10000"/>
                <a:gd name="connsiteY56" fmla="*/ 5384 h 10000"/>
                <a:gd name="connsiteX57" fmla="*/ 7381 w 10000"/>
                <a:gd name="connsiteY57" fmla="*/ 5781 h 10000"/>
                <a:gd name="connsiteX58" fmla="*/ 7065 w 10000"/>
                <a:gd name="connsiteY58" fmla="*/ 6295 h 10000"/>
                <a:gd name="connsiteX59" fmla="*/ 7010 w 10000"/>
                <a:gd name="connsiteY59" fmla="*/ 7016 h 10000"/>
                <a:gd name="connsiteX60" fmla="*/ 7214 w 10000"/>
                <a:gd name="connsiteY60" fmla="*/ 7398 h 10000"/>
                <a:gd name="connsiteX61" fmla="*/ 7400 w 10000"/>
                <a:gd name="connsiteY61" fmla="*/ 7677 h 10000"/>
                <a:gd name="connsiteX62" fmla="*/ 7065 w 10000"/>
                <a:gd name="connsiteY62" fmla="*/ 7883 h 10000"/>
                <a:gd name="connsiteX63" fmla="*/ 6601 w 10000"/>
                <a:gd name="connsiteY63" fmla="*/ 7839 h 10000"/>
                <a:gd name="connsiteX64" fmla="*/ 5988 w 10000"/>
                <a:gd name="connsiteY64" fmla="*/ 8412 h 10000"/>
                <a:gd name="connsiteX65" fmla="*/ 5264 w 10000"/>
                <a:gd name="connsiteY65" fmla="*/ 8853 h 10000"/>
                <a:gd name="connsiteX66" fmla="*/ 4614 w 10000"/>
                <a:gd name="connsiteY66" fmla="*/ 9177 h 10000"/>
                <a:gd name="connsiteX67" fmla="*/ 4651 w 10000"/>
                <a:gd name="connsiteY67" fmla="*/ 9338 h 10000"/>
                <a:gd name="connsiteX68" fmla="*/ 5004 w 10000"/>
                <a:gd name="connsiteY68" fmla="*/ 9383 h 10000"/>
                <a:gd name="connsiteX69" fmla="*/ 5097 w 10000"/>
                <a:gd name="connsiteY69" fmla="*/ 9618 h 10000"/>
                <a:gd name="connsiteX70" fmla="*/ 4781 w 10000"/>
                <a:gd name="connsiteY70" fmla="*/ 10000 h 10000"/>
                <a:gd name="connsiteX0" fmla="*/ 4781 w 10000"/>
                <a:gd name="connsiteY0" fmla="*/ 10000 h 10000"/>
                <a:gd name="connsiteX1" fmla="*/ 3982 w 10000"/>
                <a:gd name="connsiteY1" fmla="*/ 9559 h 10000"/>
                <a:gd name="connsiteX2" fmla="*/ 3499 w 10000"/>
                <a:gd name="connsiteY2" fmla="*/ 8692 h 10000"/>
                <a:gd name="connsiteX3" fmla="*/ 3834 w 10000"/>
                <a:gd name="connsiteY3" fmla="*/ 8412 h 10000"/>
                <a:gd name="connsiteX4" fmla="*/ 3648 w 10000"/>
                <a:gd name="connsiteY4" fmla="*/ 8148 h 10000"/>
                <a:gd name="connsiteX5" fmla="*/ 3109 w 10000"/>
                <a:gd name="connsiteY5" fmla="*/ 7854 h 10000"/>
                <a:gd name="connsiteX6" fmla="*/ 2719 w 10000"/>
                <a:gd name="connsiteY6" fmla="*/ 7001 h 10000"/>
                <a:gd name="connsiteX7" fmla="*/ 2923 w 10000"/>
                <a:gd name="connsiteY7" fmla="*/ 6692 h 10000"/>
                <a:gd name="connsiteX8" fmla="*/ 2663 w 10000"/>
                <a:gd name="connsiteY8" fmla="*/ 6619 h 10000"/>
                <a:gd name="connsiteX9" fmla="*/ 2199 w 10000"/>
                <a:gd name="connsiteY9" fmla="*/ 6869 h 10000"/>
                <a:gd name="connsiteX10" fmla="*/ 1995 w 10000"/>
                <a:gd name="connsiteY10" fmla="*/ 6560 h 10000"/>
                <a:gd name="connsiteX11" fmla="*/ 2106 w 10000"/>
                <a:gd name="connsiteY11" fmla="*/ 6251 h 10000"/>
                <a:gd name="connsiteX12" fmla="*/ 2552 w 10000"/>
                <a:gd name="connsiteY12" fmla="*/ 5942 h 10000"/>
                <a:gd name="connsiteX13" fmla="*/ 2126 w 10000"/>
                <a:gd name="connsiteY13" fmla="*/ 5428 h 10000"/>
                <a:gd name="connsiteX14" fmla="*/ 3203 w 10000"/>
                <a:gd name="connsiteY14" fmla="*/ 5686 h 10000"/>
                <a:gd name="connsiteX15" fmla="*/ 4388 w 10000"/>
                <a:gd name="connsiteY15" fmla="*/ 4834 h 10000"/>
                <a:gd name="connsiteX16" fmla="*/ 0 w 10000"/>
                <a:gd name="connsiteY16" fmla="*/ 5728 h 10000"/>
                <a:gd name="connsiteX17" fmla="*/ 249 w 10000"/>
                <a:gd name="connsiteY17" fmla="*/ 5325 h 10000"/>
                <a:gd name="connsiteX18" fmla="*/ 26 w 10000"/>
                <a:gd name="connsiteY18" fmla="*/ 5060 h 10000"/>
                <a:gd name="connsiteX19" fmla="*/ 583 w 10000"/>
                <a:gd name="connsiteY19" fmla="*/ 4837 h 10000"/>
                <a:gd name="connsiteX20" fmla="*/ 713 w 10000"/>
                <a:gd name="connsiteY20" fmla="*/ 4378 h 10000"/>
                <a:gd name="connsiteX21" fmla="*/ 1549 w 10000"/>
                <a:gd name="connsiteY21" fmla="*/ 4390 h 10000"/>
                <a:gd name="connsiteX22" fmla="*/ 1716 w 10000"/>
                <a:gd name="connsiteY22" fmla="*/ 4014 h 10000"/>
                <a:gd name="connsiteX23" fmla="*/ 2106 w 10000"/>
                <a:gd name="connsiteY23" fmla="*/ 3734 h 10000"/>
                <a:gd name="connsiteX24" fmla="*/ 1939 w 10000"/>
                <a:gd name="connsiteY24" fmla="*/ 3264 h 10000"/>
                <a:gd name="connsiteX25" fmla="*/ 2719 w 10000"/>
                <a:gd name="connsiteY25" fmla="*/ 2940 h 10000"/>
                <a:gd name="connsiteX26" fmla="*/ 2478 w 10000"/>
                <a:gd name="connsiteY26" fmla="*/ 2587 h 10000"/>
                <a:gd name="connsiteX27" fmla="*/ 2645 w 10000"/>
                <a:gd name="connsiteY27" fmla="*/ 2073 h 10000"/>
                <a:gd name="connsiteX28" fmla="*/ 3202 w 10000"/>
                <a:gd name="connsiteY28" fmla="*/ 2102 h 10000"/>
                <a:gd name="connsiteX29" fmla="*/ 3481 w 10000"/>
                <a:gd name="connsiteY29" fmla="*/ 1367 h 10000"/>
                <a:gd name="connsiteX30" fmla="*/ 3592 w 10000"/>
                <a:gd name="connsiteY30" fmla="*/ 206 h 10000"/>
                <a:gd name="connsiteX31" fmla="*/ 4279 w 10000"/>
                <a:gd name="connsiteY31" fmla="*/ 29 h 10000"/>
                <a:gd name="connsiteX32" fmla="*/ 5505 w 10000"/>
                <a:gd name="connsiteY32" fmla="*/ 221 h 10000"/>
                <a:gd name="connsiteX33" fmla="*/ 6230 w 10000"/>
                <a:gd name="connsiteY33" fmla="*/ 0 h 10000"/>
                <a:gd name="connsiteX34" fmla="*/ 6898 w 10000"/>
                <a:gd name="connsiteY34" fmla="*/ 88 h 10000"/>
                <a:gd name="connsiteX35" fmla="*/ 7400 w 10000"/>
                <a:gd name="connsiteY35" fmla="*/ 206 h 10000"/>
                <a:gd name="connsiteX36" fmla="*/ 6991 w 10000"/>
                <a:gd name="connsiteY36" fmla="*/ 382 h 10000"/>
                <a:gd name="connsiteX37" fmla="*/ 7158 w 10000"/>
                <a:gd name="connsiteY37" fmla="*/ 779 h 10000"/>
                <a:gd name="connsiteX38" fmla="*/ 7493 w 10000"/>
                <a:gd name="connsiteY38" fmla="*/ 1000 h 10000"/>
                <a:gd name="connsiteX39" fmla="*/ 7233 w 10000"/>
                <a:gd name="connsiteY39" fmla="*/ 1103 h 10000"/>
                <a:gd name="connsiteX40" fmla="*/ 6174 w 10000"/>
                <a:gd name="connsiteY40" fmla="*/ 1176 h 10000"/>
                <a:gd name="connsiteX41" fmla="*/ 6842 w 10000"/>
                <a:gd name="connsiteY41" fmla="*/ 1617 h 10000"/>
                <a:gd name="connsiteX42" fmla="*/ 6712 w 10000"/>
                <a:gd name="connsiteY42" fmla="*/ 1838 h 10000"/>
                <a:gd name="connsiteX43" fmla="*/ 7270 w 10000"/>
                <a:gd name="connsiteY43" fmla="*/ 2205 h 10000"/>
                <a:gd name="connsiteX44" fmla="*/ 7567 w 10000"/>
                <a:gd name="connsiteY44" fmla="*/ 2720 h 10000"/>
                <a:gd name="connsiteX45" fmla="*/ 8217 w 10000"/>
                <a:gd name="connsiteY45" fmla="*/ 3176 h 10000"/>
                <a:gd name="connsiteX46" fmla="*/ 7827 w 10000"/>
                <a:gd name="connsiteY46" fmla="*/ 3484 h 10000"/>
                <a:gd name="connsiteX47" fmla="*/ 7957 w 10000"/>
                <a:gd name="connsiteY47" fmla="*/ 3881 h 10000"/>
                <a:gd name="connsiteX48" fmla="*/ 8718 w 10000"/>
                <a:gd name="connsiteY48" fmla="*/ 4484 h 10000"/>
                <a:gd name="connsiteX49" fmla="*/ 9350 w 10000"/>
                <a:gd name="connsiteY49" fmla="*/ 4719 h 10000"/>
                <a:gd name="connsiteX50" fmla="*/ 10000 w 10000"/>
                <a:gd name="connsiteY50" fmla="*/ 5119 h 10000"/>
                <a:gd name="connsiteX51" fmla="*/ 9610 w 10000"/>
                <a:gd name="connsiteY51" fmla="*/ 5384 h 10000"/>
                <a:gd name="connsiteX52" fmla="*/ 8514 w 10000"/>
                <a:gd name="connsiteY52" fmla="*/ 5296 h 10000"/>
                <a:gd name="connsiteX53" fmla="*/ 8050 w 10000"/>
                <a:gd name="connsiteY53" fmla="*/ 5016 h 10000"/>
                <a:gd name="connsiteX54" fmla="*/ 7771 w 10000"/>
                <a:gd name="connsiteY54" fmla="*/ 4940 h 10000"/>
                <a:gd name="connsiteX55" fmla="*/ 7901 w 10000"/>
                <a:gd name="connsiteY55" fmla="*/ 5296 h 10000"/>
                <a:gd name="connsiteX56" fmla="*/ 7511 w 10000"/>
                <a:gd name="connsiteY56" fmla="*/ 5384 h 10000"/>
                <a:gd name="connsiteX57" fmla="*/ 7381 w 10000"/>
                <a:gd name="connsiteY57" fmla="*/ 5781 h 10000"/>
                <a:gd name="connsiteX58" fmla="*/ 7065 w 10000"/>
                <a:gd name="connsiteY58" fmla="*/ 6295 h 10000"/>
                <a:gd name="connsiteX59" fmla="*/ 7010 w 10000"/>
                <a:gd name="connsiteY59" fmla="*/ 7016 h 10000"/>
                <a:gd name="connsiteX60" fmla="*/ 7214 w 10000"/>
                <a:gd name="connsiteY60" fmla="*/ 7398 h 10000"/>
                <a:gd name="connsiteX61" fmla="*/ 7400 w 10000"/>
                <a:gd name="connsiteY61" fmla="*/ 7677 h 10000"/>
                <a:gd name="connsiteX62" fmla="*/ 7065 w 10000"/>
                <a:gd name="connsiteY62" fmla="*/ 7883 h 10000"/>
                <a:gd name="connsiteX63" fmla="*/ 6601 w 10000"/>
                <a:gd name="connsiteY63" fmla="*/ 7839 h 10000"/>
                <a:gd name="connsiteX64" fmla="*/ 5988 w 10000"/>
                <a:gd name="connsiteY64" fmla="*/ 8412 h 10000"/>
                <a:gd name="connsiteX65" fmla="*/ 5264 w 10000"/>
                <a:gd name="connsiteY65" fmla="*/ 8853 h 10000"/>
                <a:gd name="connsiteX66" fmla="*/ 4614 w 10000"/>
                <a:gd name="connsiteY66" fmla="*/ 9177 h 10000"/>
                <a:gd name="connsiteX67" fmla="*/ 4651 w 10000"/>
                <a:gd name="connsiteY67" fmla="*/ 9338 h 10000"/>
                <a:gd name="connsiteX68" fmla="*/ 5004 w 10000"/>
                <a:gd name="connsiteY68" fmla="*/ 9383 h 10000"/>
                <a:gd name="connsiteX69" fmla="*/ 5097 w 10000"/>
                <a:gd name="connsiteY69" fmla="*/ 9618 h 10000"/>
                <a:gd name="connsiteX70" fmla="*/ 4781 w 10000"/>
                <a:gd name="connsiteY70" fmla="*/ 10000 h 10000"/>
                <a:gd name="connsiteX0" fmla="*/ 4755 w 9974"/>
                <a:gd name="connsiteY0" fmla="*/ 10000 h 10000"/>
                <a:gd name="connsiteX1" fmla="*/ 3956 w 9974"/>
                <a:gd name="connsiteY1" fmla="*/ 9559 h 10000"/>
                <a:gd name="connsiteX2" fmla="*/ 3473 w 9974"/>
                <a:gd name="connsiteY2" fmla="*/ 8692 h 10000"/>
                <a:gd name="connsiteX3" fmla="*/ 3808 w 9974"/>
                <a:gd name="connsiteY3" fmla="*/ 8412 h 10000"/>
                <a:gd name="connsiteX4" fmla="*/ 3622 w 9974"/>
                <a:gd name="connsiteY4" fmla="*/ 8148 h 10000"/>
                <a:gd name="connsiteX5" fmla="*/ 3083 w 9974"/>
                <a:gd name="connsiteY5" fmla="*/ 7854 h 10000"/>
                <a:gd name="connsiteX6" fmla="*/ 2693 w 9974"/>
                <a:gd name="connsiteY6" fmla="*/ 7001 h 10000"/>
                <a:gd name="connsiteX7" fmla="*/ 2897 w 9974"/>
                <a:gd name="connsiteY7" fmla="*/ 6692 h 10000"/>
                <a:gd name="connsiteX8" fmla="*/ 2637 w 9974"/>
                <a:gd name="connsiteY8" fmla="*/ 6619 h 10000"/>
                <a:gd name="connsiteX9" fmla="*/ 2173 w 9974"/>
                <a:gd name="connsiteY9" fmla="*/ 6869 h 10000"/>
                <a:gd name="connsiteX10" fmla="*/ 1969 w 9974"/>
                <a:gd name="connsiteY10" fmla="*/ 6560 h 10000"/>
                <a:gd name="connsiteX11" fmla="*/ 2080 w 9974"/>
                <a:gd name="connsiteY11" fmla="*/ 6251 h 10000"/>
                <a:gd name="connsiteX12" fmla="*/ 2526 w 9974"/>
                <a:gd name="connsiteY12" fmla="*/ 5942 h 10000"/>
                <a:gd name="connsiteX13" fmla="*/ 2100 w 9974"/>
                <a:gd name="connsiteY13" fmla="*/ 5428 h 10000"/>
                <a:gd name="connsiteX14" fmla="*/ 3177 w 9974"/>
                <a:gd name="connsiteY14" fmla="*/ 5686 h 10000"/>
                <a:gd name="connsiteX15" fmla="*/ 4362 w 9974"/>
                <a:gd name="connsiteY15" fmla="*/ 4834 h 10000"/>
                <a:gd name="connsiteX16" fmla="*/ 4891 w 9974"/>
                <a:gd name="connsiteY16" fmla="*/ 3666 h 10000"/>
                <a:gd name="connsiteX17" fmla="*/ 223 w 9974"/>
                <a:gd name="connsiteY17" fmla="*/ 5325 h 10000"/>
                <a:gd name="connsiteX18" fmla="*/ 0 w 9974"/>
                <a:gd name="connsiteY18" fmla="*/ 5060 h 10000"/>
                <a:gd name="connsiteX19" fmla="*/ 557 w 9974"/>
                <a:gd name="connsiteY19" fmla="*/ 4837 h 10000"/>
                <a:gd name="connsiteX20" fmla="*/ 687 w 9974"/>
                <a:gd name="connsiteY20" fmla="*/ 4378 h 10000"/>
                <a:gd name="connsiteX21" fmla="*/ 1523 w 9974"/>
                <a:gd name="connsiteY21" fmla="*/ 4390 h 10000"/>
                <a:gd name="connsiteX22" fmla="*/ 1690 w 9974"/>
                <a:gd name="connsiteY22" fmla="*/ 4014 h 10000"/>
                <a:gd name="connsiteX23" fmla="*/ 2080 w 9974"/>
                <a:gd name="connsiteY23" fmla="*/ 3734 h 10000"/>
                <a:gd name="connsiteX24" fmla="*/ 1913 w 9974"/>
                <a:gd name="connsiteY24" fmla="*/ 3264 h 10000"/>
                <a:gd name="connsiteX25" fmla="*/ 2693 w 9974"/>
                <a:gd name="connsiteY25" fmla="*/ 2940 h 10000"/>
                <a:gd name="connsiteX26" fmla="*/ 2452 w 9974"/>
                <a:gd name="connsiteY26" fmla="*/ 2587 h 10000"/>
                <a:gd name="connsiteX27" fmla="*/ 2619 w 9974"/>
                <a:gd name="connsiteY27" fmla="*/ 2073 h 10000"/>
                <a:gd name="connsiteX28" fmla="*/ 3176 w 9974"/>
                <a:gd name="connsiteY28" fmla="*/ 2102 h 10000"/>
                <a:gd name="connsiteX29" fmla="*/ 3455 w 9974"/>
                <a:gd name="connsiteY29" fmla="*/ 1367 h 10000"/>
                <a:gd name="connsiteX30" fmla="*/ 3566 w 9974"/>
                <a:gd name="connsiteY30" fmla="*/ 206 h 10000"/>
                <a:gd name="connsiteX31" fmla="*/ 4253 w 9974"/>
                <a:gd name="connsiteY31" fmla="*/ 29 h 10000"/>
                <a:gd name="connsiteX32" fmla="*/ 5479 w 9974"/>
                <a:gd name="connsiteY32" fmla="*/ 221 h 10000"/>
                <a:gd name="connsiteX33" fmla="*/ 6204 w 9974"/>
                <a:gd name="connsiteY33" fmla="*/ 0 h 10000"/>
                <a:gd name="connsiteX34" fmla="*/ 6872 w 9974"/>
                <a:gd name="connsiteY34" fmla="*/ 88 h 10000"/>
                <a:gd name="connsiteX35" fmla="*/ 7374 w 9974"/>
                <a:gd name="connsiteY35" fmla="*/ 206 h 10000"/>
                <a:gd name="connsiteX36" fmla="*/ 6965 w 9974"/>
                <a:gd name="connsiteY36" fmla="*/ 382 h 10000"/>
                <a:gd name="connsiteX37" fmla="*/ 7132 w 9974"/>
                <a:gd name="connsiteY37" fmla="*/ 779 h 10000"/>
                <a:gd name="connsiteX38" fmla="*/ 7467 w 9974"/>
                <a:gd name="connsiteY38" fmla="*/ 1000 h 10000"/>
                <a:gd name="connsiteX39" fmla="*/ 7207 w 9974"/>
                <a:gd name="connsiteY39" fmla="*/ 1103 h 10000"/>
                <a:gd name="connsiteX40" fmla="*/ 6148 w 9974"/>
                <a:gd name="connsiteY40" fmla="*/ 1176 h 10000"/>
                <a:gd name="connsiteX41" fmla="*/ 6816 w 9974"/>
                <a:gd name="connsiteY41" fmla="*/ 1617 h 10000"/>
                <a:gd name="connsiteX42" fmla="*/ 6686 w 9974"/>
                <a:gd name="connsiteY42" fmla="*/ 1838 h 10000"/>
                <a:gd name="connsiteX43" fmla="*/ 7244 w 9974"/>
                <a:gd name="connsiteY43" fmla="*/ 2205 h 10000"/>
                <a:gd name="connsiteX44" fmla="*/ 7541 w 9974"/>
                <a:gd name="connsiteY44" fmla="*/ 2720 h 10000"/>
                <a:gd name="connsiteX45" fmla="*/ 8191 w 9974"/>
                <a:gd name="connsiteY45" fmla="*/ 3176 h 10000"/>
                <a:gd name="connsiteX46" fmla="*/ 7801 w 9974"/>
                <a:gd name="connsiteY46" fmla="*/ 3484 h 10000"/>
                <a:gd name="connsiteX47" fmla="*/ 7931 w 9974"/>
                <a:gd name="connsiteY47" fmla="*/ 3881 h 10000"/>
                <a:gd name="connsiteX48" fmla="*/ 8692 w 9974"/>
                <a:gd name="connsiteY48" fmla="*/ 4484 h 10000"/>
                <a:gd name="connsiteX49" fmla="*/ 9324 w 9974"/>
                <a:gd name="connsiteY49" fmla="*/ 4719 h 10000"/>
                <a:gd name="connsiteX50" fmla="*/ 9974 w 9974"/>
                <a:gd name="connsiteY50" fmla="*/ 5119 h 10000"/>
                <a:gd name="connsiteX51" fmla="*/ 9584 w 9974"/>
                <a:gd name="connsiteY51" fmla="*/ 5384 h 10000"/>
                <a:gd name="connsiteX52" fmla="*/ 8488 w 9974"/>
                <a:gd name="connsiteY52" fmla="*/ 5296 h 10000"/>
                <a:gd name="connsiteX53" fmla="*/ 8024 w 9974"/>
                <a:gd name="connsiteY53" fmla="*/ 5016 h 10000"/>
                <a:gd name="connsiteX54" fmla="*/ 7745 w 9974"/>
                <a:gd name="connsiteY54" fmla="*/ 4940 h 10000"/>
                <a:gd name="connsiteX55" fmla="*/ 7875 w 9974"/>
                <a:gd name="connsiteY55" fmla="*/ 5296 h 10000"/>
                <a:gd name="connsiteX56" fmla="*/ 7485 w 9974"/>
                <a:gd name="connsiteY56" fmla="*/ 5384 h 10000"/>
                <a:gd name="connsiteX57" fmla="*/ 7355 w 9974"/>
                <a:gd name="connsiteY57" fmla="*/ 5781 h 10000"/>
                <a:gd name="connsiteX58" fmla="*/ 7039 w 9974"/>
                <a:gd name="connsiteY58" fmla="*/ 6295 h 10000"/>
                <a:gd name="connsiteX59" fmla="*/ 6984 w 9974"/>
                <a:gd name="connsiteY59" fmla="*/ 7016 h 10000"/>
                <a:gd name="connsiteX60" fmla="*/ 7188 w 9974"/>
                <a:gd name="connsiteY60" fmla="*/ 7398 h 10000"/>
                <a:gd name="connsiteX61" fmla="*/ 7374 w 9974"/>
                <a:gd name="connsiteY61" fmla="*/ 7677 h 10000"/>
                <a:gd name="connsiteX62" fmla="*/ 7039 w 9974"/>
                <a:gd name="connsiteY62" fmla="*/ 7883 h 10000"/>
                <a:gd name="connsiteX63" fmla="*/ 6575 w 9974"/>
                <a:gd name="connsiteY63" fmla="*/ 7839 h 10000"/>
                <a:gd name="connsiteX64" fmla="*/ 5962 w 9974"/>
                <a:gd name="connsiteY64" fmla="*/ 8412 h 10000"/>
                <a:gd name="connsiteX65" fmla="*/ 5238 w 9974"/>
                <a:gd name="connsiteY65" fmla="*/ 8853 h 10000"/>
                <a:gd name="connsiteX66" fmla="*/ 4588 w 9974"/>
                <a:gd name="connsiteY66" fmla="*/ 9177 h 10000"/>
                <a:gd name="connsiteX67" fmla="*/ 4625 w 9974"/>
                <a:gd name="connsiteY67" fmla="*/ 9338 h 10000"/>
                <a:gd name="connsiteX68" fmla="*/ 4978 w 9974"/>
                <a:gd name="connsiteY68" fmla="*/ 9383 h 10000"/>
                <a:gd name="connsiteX69" fmla="*/ 5071 w 9974"/>
                <a:gd name="connsiteY69" fmla="*/ 9618 h 10000"/>
                <a:gd name="connsiteX70" fmla="*/ 4755 w 9974"/>
                <a:gd name="connsiteY70" fmla="*/ 10000 h 10000"/>
                <a:gd name="connsiteX0" fmla="*/ 4767 w 10000"/>
                <a:gd name="connsiteY0" fmla="*/ 10000 h 10000"/>
                <a:gd name="connsiteX1" fmla="*/ 3966 w 10000"/>
                <a:gd name="connsiteY1" fmla="*/ 9559 h 10000"/>
                <a:gd name="connsiteX2" fmla="*/ 3482 w 10000"/>
                <a:gd name="connsiteY2" fmla="*/ 8692 h 10000"/>
                <a:gd name="connsiteX3" fmla="*/ 3818 w 10000"/>
                <a:gd name="connsiteY3" fmla="*/ 8412 h 10000"/>
                <a:gd name="connsiteX4" fmla="*/ 3631 w 10000"/>
                <a:gd name="connsiteY4" fmla="*/ 8148 h 10000"/>
                <a:gd name="connsiteX5" fmla="*/ 3091 w 10000"/>
                <a:gd name="connsiteY5" fmla="*/ 7854 h 10000"/>
                <a:gd name="connsiteX6" fmla="*/ 2700 w 10000"/>
                <a:gd name="connsiteY6" fmla="*/ 7001 h 10000"/>
                <a:gd name="connsiteX7" fmla="*/ 2905 w 10000"/>
                <a:gd name="connsiteY7" fmla="*/ 6692 h 10000"/>
                <a:gd name="connsiteX8" fmla="*/ 2644 w 10000"/>
                <a:gd name="connsiteY8" fmla="*/ 6619 h 10000"/>
                <a:gd name="connsiteX9" fmla="*/ 2179 w 10000"/>
                <a:gd name="connsiteY9" fmla="*/ 6869 h 10000"/>
                <a:gd name="connsiteX10" fmla="*/ 1974 w 10000"/>
                <a:gd name="connsiteY10" fmla="*/ 6560 h 10000"/>
                <a:gd name="connsiteX11" fmla="*/ 2085 w 10000"/>
                <a:gd name="connsiteY11" fmla="*/ 6251 h 10000"/>
                <a:gd name="connsiteX12" fmla="*/ 2533 w 10000"/>
                <a:gd name="connsiteY12" fmla="*/ 5942 h 10000"/>
                <a:gd name="connsiteX13" fmla="*/ 2105 w 10000"/>
                <a:gd name="connsiteY13" fmla="*/ 5428 h 10000"/>
                <a:gd name="connsiteX14" fmla="*/ 3185 w 10000"/>
                <a:gd name="connsiteY14" fmla="*/ 5686 h 10000"/>
                <a:gd name="connsiteX15" fmla="*/ 4373 w 10000"/>
                <a:gd name="connsiteY15" fmla="*/ 4834 h 10000"/>
                <a:gd name="connsiteX16" fmla="*/ 4904 w 10000"/>
                <a:gd name="connsiteY16" fmla="*/ 3666 h 10000"/>
                <a:gd name="connsiteX17" fmla="*/ 5702 w 10000"/>
                <a:gd name="connsiteY17" fmla="*/ 3062 h 10000"/>
                <a:gd name="connsiteX18" fmla="*/ 0 w 10000"/>
                <a:gd name="connsiteY18" fmla="*/ 5060 h 10000"/>
                <a:gd name="connsiteX19" fmla="*/ 558 w 10000"/>
                <a:gd name="connsiteY19" fmla="*/ 4837 h 10000"/>
                <a:gd name="connsiteX20" fmla="*/ 689 w 10000"/>
                <a:gd name="connsiteY20" fmla="*/ 4378 h 10000"/>
                <a:gd name="connsiteX21" fmla="*/ 1527 w 10000"/>
                <a:gd name="connsiteY21" fmla="*/ 4390 h 10000"/>
                <a:gd name="connsiteX22" fmla="*/ 1694 w 10000"/>
                <a:gd name="connsiteY22" fmla="*/ 4014 h 10000"/>
                <a:gd name="connsiteX23" fmla="*/ 2085 w 10000"/>
                <a:gd name="connsiteY23" fmla="*/ 3734 h 10000"/>
                <a:gd name="connsiteX24" fmla="*/ 1918 w 10000"/>
                <a:gd name="connsiteY24" fmla="*/ 3264 h 10000"/>
                <a:gd name="connsiteX25" fmla="*/ 2700 w 10000"/>
                <a:gd name="connsiteY25" fmla="*/ 2940 h 10000"/>
                <a:gd name="connsiteX26" fmla="*/ 2458 w 10000"/>
                <a:gd name="connsiteY26" fmla="*/ 2587 h 10000"/>
                <a:gd name="connsiteX27" fmla="*/ 2626 w 10000"/>
                <a:gd name="connsiteY27" fmla="*/ 2073 h 10000"/>
                <a:gd name="connsiteX28" fmla="*/ 3184 w 10000"/>
                <a:gd name="connsiteY28" fmla="*/ 2102 h 10000"/>
                <a:gd name="connsiteX29" fmla="*/ 3464 w 10000"/>
                <a:gd name="connsiteY29" fmla="*/ 1367 h 10000"/>
                <a:gd name="connsiteX30" fmla="*/ 3575 w 10000"/>
                <a:gd name="connsiteY30" fmla="*/ 206 h 10000"/>
                <a:gd name="connsiteX31" fmla="*/ 4264 w 10000"/>
                <a:gd name="connsiteY31" fmla="*/ 29 h 10000"/>
                <a:gd name="connsiteX32" fmla="*/ 5493 w 10000"/>
                <a:gd name="connsiteY32" fmla="*/ 221 h 10000"/>
                <a:gd name="connsiteX33" fmla="*/ 6220 w 10000"/>
                <a:gd name="connsiteY33" fmla="*/ 0 h 10000"/>
                <a:gd name="connsiteX34" fmla="*/ 6890 w 10000"/>
                <a:gd name="connsiteY34" fmla="*/ 88 h 10000"/>
                <a:gd name="connsiteX35" fmla="*/ 7393 w 10000"/>
                <a:gd name="connsiteY35" fmla="*/ 206 h 10000"/>
                <a:gd name="connsiteX36" fmla="*/ 6983 w 10000"/>
                <a:gd name="connsiteY36" fmla="*/ 382 h 10000"/>
                <a:gd name="connsiteX37" fmla="*/ 7151 w 10000"/>
                <a:gd name="connsiteY37" fmla="*/ 779 h 10000"/>
                <a:gd name="connsiteX38" fmla="*/ 7486 w 10000"/>
                <a:gd name="connsiteY38" fmla="*/ 1000 h 10000"/>
                <a:gd name="connsiteX39" fmla="*/ 7226 w 10000"/>
                <a:gd name="connsiteY39" fmla="*/ 1103 h 10000"/>
                <a:gd name="connsiteX40" fmla="*/ 6164 w 10000"/>
                <a:gd name="connsiteY40" fmla="*/ 1176 h 10000"/>
                <a:gd name="connsiteX41" fmla="*/ 6834 w 10000"/>
                <a:gd name="connsiteY41" fmla="*/ 1617 h 10000"/>
                <a:gd name="connsiteX42" fmla="*/ 6703 w 10000"/>
                <a:gd name="connsiteY42" fmla="*/ 1838 h 10000"/>
                <a:gd name="connsiteX43" fmla="*/ 7263 w 10000"/>
                <a:gd name="connsiteY43" fmla="*/ 2205 h 10000"/>
                <a:gd name="connsiteX44" fmla="*/ 7561 w 10000"/>
                <a:gd name="connsiteY44" fmla="*/ 2720 h 10000"/>
                <a:gd name="connsiteX45" fmla="*/ 8212 w 10000"/>
                <a:gd name="connsiteY45" fmla="*/ 3176 h 10000"/>
                <a:gd name="connsiteX46" fmla="*/ 7821 w 10000"/>
                <a:gd name="connsiteY46" fmla="*/ 3484 h 10000"/>
                <a:gd name="connsiteX47" fmla="*/ 7952 w 10000"/>
                <a:gd name="connsiteY47" fmla="*/ 3881 h 10000"/>
                <a:gd name="connsiteX48" fmla="*/ 8715 w 10000"/>
                <a:gd name="connsiteY48" fmla="*/ 4484 h 10000"/>
                <a:gd name="connsiteX49" fmla="*/ 9348 w 10000"/>
                <a:gd name="connsiteY49" fmla="*/ 4719 h 10000"/>
                <a:gd name="connsiteX50" fmla="*/ 10000 w 10000"/>
                <a:gd name="connsiteY50" fmla="*/ 5119 h 10000"/>
                <a:gd name="connsiteX51" fmla="*/ 9609 w 10000"/>
                <a:gd name="connsiteY51" fmla="*/ 5384 h 10000"/>
                <a:gd name="connsiteX52" fmla="*/ 8510 w 10000"/>
                <a:gd name="connsiteY52" fmla="*/ 5296 h 10000"/>
                <a:gd name="connsiteX53" fmla="*/ 8045 w 10000"/>
                <a:gd name="connsiteY53" fmla="*/ 5016 h 10000"/>
                <a:gd name="connsiteX54" fmla="*/ 7765 w 10000"/>
                <a:gd name="connsiteY54" fmla="*/ 4940 h 10000"/>
                <a:gd name="connsiteX55" fmla="*/ 7896 w 10000"/>
                <a:gd name="connsiteY55" fmla="*/ 5296 h 10000"/>
                <a:gd name="connsiteX56" fmla="*/ 7505 w 10000"/>
                <a:gd name="connsiteY56" fmla="*/ 5384 h 10000"/>
                <a:gd name="connsiteX57" fmla="*/ 7374 w 10000"/>
                <a:gd name="connsiteY57" fmla="*/ 5781 h 10000"/>
                <a:gd name="connsiteX58" fmla="*/ 7057 w 10000"/>
                <a:gd name="connsiteY58" fmla="*/ 6295 h 10000"/>
                <a:gd name="connsiteX59" fmla="*/ 7002 w 10000"/>
                <a:gd name="connsiteY59" fmla="*/ 7016 h 10000"/>
                <a:gd name="connsiteX60" fmla="*/ 7207 w 10000"/>
                <a:gd name="connsiteY60" fmla="*/ 7398 h 10000"/>
                <a:gd name="connsiteX61" fmla="*/ 7393 w 10000"/>
                <a:gd name="connsiteY61" fmla="*/ 7677 h 10000"/>
                <a:gd name="connsiteX62" fmla="*/ 7057 w 10000"/>
                <a:gd name="connsiteY62" fmla="*/ 7883 h 10000"/>
                <a:gd name="connsiteX63" fmla="*/ 6592 w 10000"/>
                <a:gd name="connsiteY63" fmla="*/ 7839 h 10000"/>
                <a:gd name="connsiteX64" fmla="*/ 5978 w 10000"/>
                <a:gd name="connsiteY64" fmla="*/ 8412 h 10000"/>
                <a:gd name="connsiteX65" fmla="*/ 5252 w 10000"/>
                <a:gd name="connsiteY65" fmla="*/ 8853 h 10000"/>
                <a:gd name="connsiteX66" fmla="*/ 4600 w 10000"/>
                <a:gd name="connsiteY66" fmla="*/ 9177 h 10000"/>
                <a:gd name="connsiteX67" fmla="*/ 4637 w 10000"/>
                <a:gd name="connsiteY67" fmla="*/ 9338 h 10000"/>
                <a:gd name="connsiteX68" fmla="*/ 4991 w 10000"/>
                <a:gd name="connsiteY68" fmla="*/ 9383 h 10000"/>
                <a:gd name="connsiteX69" fmla="*/ 5084 w 10000"/>
                <a:gd name="connsiteY69" fmla="*/ 9618 h 10000"/>
                <a:gd name="connsiteX70" fmla="*/ 4767 w 10000"/>
                <a:gd name="connsiteY70" fmla="*/ 10000 h 10000"/>
                <a:gd name="connsiteX0" fmla="*/ 4767 w 10000"/>
                <a:gd name="connsiteY0" fmla="*/ 10000 h 10000"/>
                <a:gd name="connsiteX1" fmla="*/ 3966 w 10000"/>
                <a:gd name="connsiteY1" fmla="*/ 9559 h 10000"/>
                <a:gd name="connsiteX2" fmla="*/ 3482 w 10000"/>
                <a:gd name="connsiteY2" fmla="*/ 8692 h 10000"/>
                <a:gd name="connsiteX3" fmla="*/ 3818 w 10000"/>
                <a:gd name="connsiteY3" fmla="*/ 8412 h 10000"/>
                <a:gd name="connsiteX4" fmla="*/ 3631 w 10000"/>
                <a:gd name="connsiteY4" fmla="*/ 8148 h 10000"/>
                <a:gd name="connsiteX5" fmla="*/ 3091 w 10000"/>
                <a:gd name="connsiteY5" fmla="*/ 7854 h 10000"/>
                <a:gd name="connsiteX6" fmla="*/ 2700 w 10000"/>
                <a:gd name="connsiteY6" fmla="*/ 7001 h 10000"/>
                <a:gd name="connsiteX7" fmla="*/ 2905 w 10000"/>
                <a:gd name="connsiteY7" fmla="*/ 6692 h 10000"/>
                <a:gd name="connsiteX8" fmla="*/ 2644 w 10000"/>
                <a:gd name="connsiteY8" fmla="*/ 6619 h 10000"/>
                <a:gd name="connsiteX9" fmla="*/ 2179 w 10000"/>
                <a:gd name="connsiteY9" fmla="*/ 6869 h 10000"/>
                <a:gd name="connsiteX10" fmla="*/ 1974 w 10000"/>
                <a:gd name="connsiteY10" fmla="*/ 6560 h 10000"/>
                <a:gd name="connsiteX11" fmla="*/ 2085 w 10000"/>
                <a:gd name="connsiteY11" fmla="*/ 6251 h 10000"/>
                <a:gd name="connsiteX12" fmla="*/ 2533 w 10000"/>
                <a:gd name="connsiteY12" fmla="*/ 5942 h 10000"/>
                <a:gd name="connsiteX13" fmla="*/ 2105 w 10000"/>
                <a:gd name="connsiteY13" fmla="*/ 5428 h 10000"/>
                <a:gd name="connsiteX14" fmla="*/ 3185 w 10000"/>
                <a:gd name="connsiteY14" fmla="*/ 5686 h 10000"/>
                <a:gd name="connsiteX15" fmla="*/ 4373 w 10000"/>
                <a:gd name="connsiteY15" fmla="*/ 4834 h 10000"/>
                <a:gd name="connsiteX16" fmla="*/ 4904 w 10000"/>
                <a:gd name="connsiteY16" fmla="*/ 3666 h 10000"/>
                <a:gd name="connsiteX17" fmla="*/ 5702 w 10000"/>
                <a:gd name="connsiteY17" fmla="*/ 3062 h 10000"/>
                <a:gd name="connsiteX18" fmla="*/ 0 w 10000"/>
                <a:gd name="connsiteY18" fmla="*/ 5060 h 10000"/>
                <a:gd name="connsiteX19" fmla="*/ 558 w 10000"/>
                <a:gd name="connsiteY19" fmla="*/ 4837 h 10000"/>
                <a:gd name="connsiteX20" fmla="*/ 689 w 10000"/>
                <a:gd name="connsiteY20" fmla="*/ 4378 h 10000"/>
                <a:gd name="connsiteX21" fmla="*/ 1527 w 10000"/>
                <a:gd name="connsiteY21" fmla="*/ 4390 h 10000"/>
                <a:gd name="connsiteX22" fmla="*/ 1694 w 10000"/>
                <a:gd name="connsiteY22" fmla="*/ 4014 h 10000"/>
                <a:gd name="connsiteX23" fmla="*/ 2085 w 10000"/>
                <a:gd name="connsiteY23" fmla="*/ 3734 h 10000"/>
                <a:gd name="connsiteX24" fmla="*/ 1918 w 10000"/>
                <a:gd name="connsiteY24" fmla="*/ 3264 h 10000"/>
                <a:gd name="connsiteX25" fmla="*/ 2700 w 10000"/>
                <a:gd name="connsiteY25" fmla="*/ 2940 h 10000"/>
                <a:gd name="connsiteX26" fmla="*/ 2458 w 10000"/>
                <a:gd name="connsiteY26" fmla="*/ 2587 h 10000"/>
                <a:gd name="connsiteX27" fmla="*/ 2626 w 10000"/>
                <a:gd name="connsiteY27" fmla="*/ 2073 h 10000"/>
                <a:gd name="connsiteX28" fmla="*/ 3184 w 10000"/>
                <a:gd name="connsiteY28" fmla="*/ 2102 h 10000"/>
                <a:gd name="connsiteX29" fmla="*/ 3464 w 10000"/>
                <a:gd name="connsiteY29" fmla="*/ 1367 h 10000"/>
                <a:gd name="connsiteX30" fmla="*/ 3575 w 10000"/>
                <a:gd name="connsiteY30" fmla="*/ 206 h 10000"/>
                <a:gd name="connsiteX31" fmla="*/ 4264 w 10000"/>
                <a:gd name="connsiteY31" fmla="*/ 29 h 10000"/>
                <a:gd name="connsiteX32" fmla="*/ 5493 w 10000"/>
                <a:gd name="connsiteY32" fmla="*/ 221 h 10000"/>
                <a:gd name="connsiteX33" fmla="*/ 6220 w 10000"/>
                <a:gd name="connsiteY33" fmla="*/ 0 h 10000"/>
                <a:gd name="connsiteX34" fmla="*/ 6890 w 10000"/>
                <a:gd name="connsiteY34" fmla="*/ 88 h 10000"/>
                <a:gd name="connsiteX35" fmla="*/ 7393 w 10000"/>
                <a:gd name="connsiteY35" fmla="*/ 206 h 10000"/>
                <a:gd name="connsiteX36" fmla="*/ 6983 w 10000"/>
                <a:gd name="connsiteY36" fmla="*/ 382 h 10000"/>
                <a:gd name="connsiteX37" fmla="*/ 7151 w 10000"/>
                <a:gd name="connsiteY37" fmla="*/ 779 h 10000"/>
                <a:gd name="connsiteX38" fmla="*/ 7486 w 10000"/>
                <a:gd name="connsiteY38" fmla="*/ 1000 h 10000"/>
                <a:gd name="connsiteX39" fmla="*/ 7226 w 10000"/>
                <a:gd name="connsiteY39" fmla="*/ 1103 h 10000"/>
                <a:gd name="connsiteX40" fmla="*/ 6164 w 10000"/>
                <a:gd name="connsiteY40" fmla="*/ 1176 h 10000"/>
                <a:gd name="connsiteX41" fmla="*/ 6834 w 10000"/>
                <a:gd name="connsiteY41" fmla="*/ 1617 h 10000"/>
                <a:gd name="connsiteX42" fmla="*/ 6703 w 10000"/>
                <a:gd name="connsiteY42" fmla="*/ 1838 h 10000"/>
                <a:gd name="connsiteX43" fmla="*/ 7263 w 10000"/>
                <a:gd name="connsiteY43" fmla="*/ 2205 h 10000"/>
                <a:gd name="connsiteX44" fmla="*/ 7561 w 10000"/>
                <a:gd name="connsiteY44" fmla="*/ 2720 h 10000"/>
                <a:gd name="connsiteX45" fmla="*/ 8212 w 10000"/>
                <a:gd name="connsiteY45" fmla="*/ 3176 h 10000"/>
                <a:gd name="connsiteX46" fmla="*/ 7821 w 10000"/>
                <a:gd name="connsiteY46" fmla="*/ 3484 h 10000"/>
                <a:gd name="connsiteX47" fmla="*/ 7952 w 10000"/>
                <a:gd name="connsiteY47" fmla="*/ 3881 h 10000"/>
                <a:gd name="connsiteX48" fmla="*/ 8715 w 10000"/>
                <a:gd name="connsiteY48" fmla="*/ 4484 h 10000"/>
                <a:gd name="connsiteX49" fmla="*/ 9348 w 10000"/>
                <a:gd name="connsiteY49" fmla="*/ 4719 h 10000"/>
                <a:gd name="connsiteX50" fmla="*/ 10000 w 10000"/>
                <a:gd name="connsiteY50" fmla="*/ 5119 h 10000"/>
                <a:gd name="connsiteX51" fmla="*/ 9609 w 10000"/>
                <a:gd name="connsiteY51" fmla="*/ 5384 h 10000"/>
                <a:gd name="connsiteX52" fmla="*/ 8510 w 10000"/>
                <a:gd name="connsiteY52" fmla="*/ 5296 h 10000"/>
                <a:gd name="connsiteX53" fmla="*/ 8045 w 10000"/>
                <a:gd name="connsiteY53" fmla="*/ 5016 h 10000"/>
                <a:gd name="connsiteX54" fmla="*/ 7765 w 10000"/>
                <a:gd name="connsiteY54" fmla="*/ 4940 h 10000"/>
                <a:gd name="connsiteX55" fmla="*/ 7896 w 10000"/>
                <a:gd name="connsiteY55" fmla="*/ 5296 h 10000"/>
                <a:gd name="connsiteX56" fmla="*/ 7505 w 10000"/>
                <a:gd name="connsiteY56" fmla="*/ 5384 h 10000"/>
                <a:gd name="connsiteX57" fmla="*/ 7374 w 10000"/>
                <a:gd name="connsiteY57" fmla="*/ 5781 h 10000"/>
                <a:gd name="connsiteX58" fmla="*/ 7057 w 10000"/>
                <a:gd name="connsiteY58" fmla="*/ 6295 h 10000"/>
                <a:gd name="connsiteX59" fmla="*/ 7002 w 10000"/>
                <a:gd name="connsiteY59" fmla="*/ 7016 h 10000"/>
                <a:gd name="connsiteX60" fmla="*/ 7207 w 10000"/>
                <a:gd name="connsiteY60" fmla="*/ 7398 h 10000"/>
                <a:gd name="connsiteX61" fmla="*/ 7393 w 10000"/>
                <a:gd name="connsiteY61" fmla="*/ 7677 h 10000"/>
                <a:gd name="connsiteX62" fmla="*/ 7057 w 10000"/>
                <a:gd name="connsiteY62" fmla="*/ 7883 h 10000"/>
                <a:gd name="connsiteX63" fmla="*/ 6592 w 10000"/>
                <a:gd name="connsiteY63" fmla="*/ 7839 h 10000"/>
                <a:gd name="connsiteX64" fmla="*/ 5978 w 10000"/>
                <a:gd name="connsiteY64" fmla="*/ 8412 h 10000"/>
                <a:gd name="connsiteX65" fmla="*/ 5252 w 10000"/>
                <a:gd name="connsiteY65" fmla="*/ 8853 h 10000"/>
                <a:gd name="connsiteX66" fmla="*/ 4600 w 10000"/>
                <a:gd name="connsiteY66" fmla="*/ 9177 h 10000"/>
                <a:gd name="connsiteX67" fmla="*/ 4637 w 10000"/>
                <a:gd name="connsiteY67" fmla="*/ 9338 h 10000"/>
                <a:gd name="connsiteX68" fmla="*/ 4991 w 10000"/>
                <a:gd name="connsiteY68" fmla="*/ 9383 h 10000"/>
                <a:gd name="connsiteX69" fmla="*/ 5084 w 10000"/>
                <a:gd name="connsiteY69" fmla="*/ 9618 h 10000"/>
                <a:gd name="connsiteX70" fmla="*/ 4767 w 10000"/>
                <a:gd name="connsiteY70" fmla="*/ 10000 h 10000"/>
                <a:gd name="connsiteX0" fmla="*/ 4209 w 9442"/>
                <a:gd name="connsiteY0" fmla="*/ 10000 h 10000"/>
                <a:gd name="connsiteX1" fmla="*/ 3408 w 9442"/>
                <a:gd name="connsiteY1" fmla="*/ 9559 h 10000"/>
                <a:gd name="connsiteX2" fmla="*/ 2924 w 9442"/>
                <a:gd name="connsiteY2" fmla="*/ 8692 h 10000"/>
                <a:gd name="connsiteX3" fmla="*/ 3260 w 9442"/>
                <a:gd name="connsiteY3" fmla="*/ 8412 h 10000"/>
                <a:gd name="connsiteX4" fmla="*/ 3073 w 9442"/>
                <a:gd name="connsiteY4" fmla="*/ 8148 h 10000"/>
                <a:gd name="connsiteX5" fmla="*/ 2533 w 9442"/>
                <a:gd name="connsiteY5" fmla="*/ 7854 h 10000"/>
                <a:gd name="connsiteX6" fmla="*/ 2142 w 9442"/>
                <a:gd name="connsiteY6" fmla="*/ 7001 h 10000"/>
                <a:gd name="connsiteX7" fmla="*/ 2347 w 9442"/>
                <a:gd name="connsiteY7" fmla="*/ 6692 h 10000"/>
                <a:gd name="connsiteX8" fmla="*/ 2086 w 9442"/>
                <a:gd name="connsiteY8" fmla="*/ 6619 h 10000"/>
                <a:gd name="connsiteX9" fmla="*/ 1621 w 9442"/>
                <a:gd name="connsiteY9" fmla="*/ 6869 h 10000"/>
                <a:gd name="connsiteX10" fmla="*/ 1416 w 9442"/>
                <a:gd name="connsiteY10" fmla="*/ 6560 h 10000"/>
                <a:gd name="connsiteX11" fmla="*/ 1527 w 9442"/>
                <a:gd name="connsiteY11" fmla="*/ 6251 h 10000"/>
                <a:gd name="connsiteX12" fmla="*/ 1975 w 9442"/>
                <a:gd name="connsiteY12" fmla="*/ 5942 h 10000"/>
                <a:gd name="connsiteX13" fmla="*/ 1547 w 9442"/>
                <a:gd name="connsiteY13" fmla="*/ 5428 h 10000"/>
                <a:gd name="connsiteX14" fmla="*/ 2627 w 9442"/>
                <a:gd name="connsiteY14" fmla="*/ 5686 h 10000"/>
                <a:gd name="connsiteX15" fmla="*/ 3815 w 9442"/>
                <a:gd name="connsiteY15" fmla="*/ 4834 h 10000"/>
                <a:gd name="connsiteX16" fmla="*/ 4346 w 9442"/>
                <a:gd name="connsiteY16" fmla="*/ 3666 h 10000"/>
                <a:gd name="connsiteX17" fmla="*/ 5144 w 9442"/>
                <a:gd name="connsiteY17" fmla="*/ 3062 h 10000"/>
                <a:gd name="connsiteX18" fmla="*/ 3978 w 9442"/>
                <a:gd name="connsiteY18" fmla="*/ 2409 h 10000"/>
                <a:gd name="connsiteX19" fmla="*/ 0 w 9442"/>
                <a:gd name="connsiteY19" fmla="*/ 4837 h 10000"/>
                <a:gd name="connsiteX20" fmla="*/ 131 w 9442"/>
                <a:gd name="connsiteY20" fmla="*/ 4378 h 10000"/>
                <a:gd name="connsiteX21" fmla="*/ 969 w 9442"/>
                <a:gd name="connsiteY21" fmla="*/ 4390 h 10000"/>
                <a:gd name="connsiteX22" fmla="*/ 1136 w 9442"/>
                <a:gd name="connsiteY22" fmla="*/ 4014 h 10000"/>
                <a:gd name="connsiteX23" fmla="*/ 1527 w 9442"/>
                <a:gd name="connsiteY23" fmla="*/ 3734 h 10000"/>
                <a:gd name="connsiteX24" fmla="*/ 1360 w 9442"/>
                <a:gd name="connsiteY24" fmla="*/ 3264 h 10000"/>
                <a:gd name="connsiteX25" fmla="*/ 2142 w 9442"/>
                <a:gd name="connsiteY25" fmla="*/ 2940 h 10000"/>
                <a:gd name="connsiteX26" fmla="*/ 1900 w 9442"/>
                <a:gd name="connsiteY26" fmla="*/ 2587 h 10000"/>
                <a:gd name="connsiteX27" fmla="*/ 2068 w 9442"/>
                <a:gd name="connsiteY27" fmla="*/ 2073 h 10000"/>
                <a:gd name="connsiteX28" fmla="*/ 2626 w 9442"/>
                <a:gd name="connsiteY28" fmla="*/ 2102 h 10000"/>
                <a:gd name="connsiteX29" fmla="*/ 2906 w 9442"/>
                <a:gd name="connsiteY29" fmla="*/ 1367 h 10000"/>
                <a:gd name="connsiteX30" fmla="*/ 3017 w 9442"/>
                <a:gd name="connsiteY30" fmla="*/ 206 h 10000"/>
                <a:gd name="connsiteX31" fmla="*/ 3706 w 9442"/>
                <a:gd name="connsiteY31" fmla="*/ 29 h 10000"/>
                <a:gd name="connsiteX32" fmla="*/ 4935 w 9442"/>
                <a:gd name="connsiteY32" fmla="*/ 221 h 10000"/>
                <a:gd name="connsiteX33" fmla="*/ 5662 w 9442"/>
                <a:gd name="connsiteY33" fmla="*/ 0 h 10000"/>
                <a:gd name="connsiteX34" fmla="*/ 6332 w 9442"/>
                <a:gd name="connsiteY34" fmla="*/ 88 h 10000"/>
                <a:gd name="connsiteX35" fmla="*/ 6835 w 9442"/>
                <a:gd name="connsiteY35" fmla="*/ 206 h 10000"/>
                <a:gd name="connsiteX36" fmla="*/ 6425 w 9442"/>
                <a:gd name="connsiteY36" fmla="*/ 382 h 10000"/>
                <a:gd name="connsiteX37" fmla="*/ 6593 w 9442"/>
                <a:gd name="connsiteY37" fmla="*/ 779 h 10000"/>
                <a:gd name="connsiteX38" fmla="*/ 6928 w 9442"/>
                <a:gd name="connsiteY38" fmla="*/ 1000 h 10000"/>
                <a:gd name="connsiteX39" fmla="*/ 6668 w 9442"/>
                <a:gd name="connsiteY39" fmla="*/ 1103 h 10000"/>
                <a:gd name="connsiteX40" fmla="*/ 5606 w 9442"/>
                <a:gd name="connsiteY40" fmla="*/ 1176 h 10000"/>
                <a:gd name="connsiteX41" fmla="*/ 6276 w 9442"/>
                <a:gd name="connsiteY41" fmla="*/ 1617 h 10000"/>
                <a:gd name="connsiteX42" fmla="*/ 6145 w 9442"/>
                <a:gd name="connsiteY42" fmla="*/ 1838 h 10000"/>
                <a:gd name="connsiteX43" fmla="*/ 6705 w 9442"/>
                <a:gd name="connsiteY43" fmla="*/ 2205 h 10000"/>
                <a:gd name="connsiteX44" fmla="*/ 7003 w 9442"/>
                <a:gd name="connsiteY44" fmla="*/ 2720 h 10000"/>
                <a:gd name="connsiteX45" fmla="*/ 7654 w 9442"/>
                <a:gd name="connsiteY45" fmla="*/ 3176 h 10000"/>
                <a:gd name="connsiteX46" fmla="*/ 7263 w 9442"/>
                <a:gd name="connsiteY46" fmla="*/ 3484 h 10000"/>
                <a:gd name="connsiteX47" fmla="*/ 7394 w 9442"/>
                <a:gd name="connsiteY47" fmla="*/ 3881 h 10000"/>
                <a:gd name="connsiteX48" fmla="*/ 8157 w 9442"/>
                <a:gd name="connsiteY48" fmla="*/ 4484 h 10000"/>
                <a:gd name="connsiteX49" fmla="*/ 8790 w 9442"/>
                <a:gd name="connsiteY49" fmla="*/ 4719 h 10000"/>
                <a:gd name="connsiteX50" fmla="*/ 9442 w 9442"/>
                <a:gd name="connsiteY50" fmla="*/ 5119 h 10000"/>
                <a:gd name="connsiteX51" fmla="*/ 9051 w 9442"/>
                <a:gd name="connsiteY51" fmla="*/ 5384 h 10000"/>
                <a:gd name="connsiteX52" fmla="*/ 7952 w 9442"/>
                <a:gd name="connsiteY52" fmla="*/ 5296 h 10000"/>
                <a:gd name="connsiteX53" fmla="*/ 7487 w 9442"/>
                <a:gd name="connsiteY53" fmla="*/ 5016 h 10000"/>
                <a:gd name="connsiteX54" fmla="*/ 7207 w 9442"/>
                <a:gd name="connsiteY54" fmla="*/ 4940 h 10000"/>
                <a:gd name="connsiteX55" fmla="*/ 7338 w 9442"/>
                <a:gd name="connsiteY55" fmla="*/ 5296 h 10000"/>
                <a:gd name="connsiteX56" fmla="*/ 6947 w 9442"/>
                <a:gd name="connsiteY56" fmla="*/ 5384 h 10000"/>
                <a:gd name="connsiteX57" fmla="*/ 6816 w 9442"/>
                <a:gd name="connsiteY57" fmla="*/ 5781 h 10000"/>
                <a:gd name="connsiteX58" fmla="*/ 6499 w 9442"/>
                <a:gd name="connsiteY58" fmla="*/ 6295 h 10000"/>
                <a:gd name="connsiteX59" fmla="*/ 6444 w 9442"/>
                <a:gd name="connsiteY59" fmla="*/ 7016 h 10000"/>
                <a:gd name="connsiteX60" fmla="*/ 6649 w 9442"/>
                <a:gd name="connsiteY60" fmla="*/ 7398 h 10000"/>
                <a:gd name="connsiteX61" fmla="*/ 6835 w 9442"/>
                <a:gd name="connsiteY61" fmla="*/ 7677 h 10000"/>
                <a:gd name="connsiteX62" fmla="*/ 6499 w 9442"/>
                <a:gd name="connsiteY62" fmla="*/ 7883 h 10000"/>
                <a:gd name="connsiteX63" fmla="*/ 6034 w 9442"/>
                <a:gd name="connsiteY63" fmla="*/ 7839 h 10000"/>
                <a:gd name="connsiteX64" fmla="*/ 5420 w 9442"/>
                <a:gd name="connsiteY64" fmla="*/ 8412 h 10000"/>
                <a:gd name="connsiteX65" fmla="*/ 4694 w 9442"/>
                <a:gd name="connsiteY65" fmla="*/ 8853 h 10000"/>
                <a:gd name="connsiteX66" fmla="*/ 4042 w 9442"/>
                <a:gd name="connsiteY66" fmla="*/ 9177 h 10000"/>
                <a:gd name="connsiteX67" fmla="*/ 4079 w 9442"/>
                <a:gd name="connsiteY67" fmla="*/ 9338 h 10000"/>
                <a:gd name="connsiteX68" fmla="*/ 4433 w 9442"/>
                <a:gd name="connsiteY68" fmla="*/ 9383 h 10000"/>
                <a:gd name="connsiteX69" fmla="*/ 4526 w 9442"/>
                <a:gd name="connsiteY69" fmla="*/ 9618 h 10000"/>
                <a:gd name="connsiteX70" fmla="*/ 4209 w 9442"/>
                <a:gd name="connsiteY70" fmla="*/ 10000 h 10000"/>
                <a:gd name="connsiteX0" fmla="*/ 4458 w 10000"/>
                <a:gd name="connsiteY0" fmla="*/ 10000 h 10000"/>
                <a:gd name="connsiteX1" fmla="*/ 3609 w 10000"/>
                <a:gd name="connsiteY1" fmla="*/ 9559 h 10000"/>
                <a:gd name="connsiteX2" fmla="*/ 3097 w 10000"/>
                <a:gd name="connsiteY2" fmla="*/ 8692 h 10000"/>
                <a:gd name="connsiteX3" fmla="*/ 3453 w 10000"/>
                <a:gd name="connsiteY3" fmla="*/ 8412 h 10000"/>
                <a:gd name="connsiteX4" fmla="*/ 3255 w 10000"/>
                <a:gd name="connsiteY4" fmla="*/ 8148 h 10000"/>
                <a:gd name="connsiteX5" fmla="*/ 2683 w 10000"/>
                <a:gd name="connsiteY5" fmla="*/ 7854 h 10000"/>
                <a:gd name="connsiteX6" fmla="*/ 2269 w 10000"/>
                <a:gd name="connsiteY6" fmla="*/ 7001 h 10000"/>
                <a:gd name="connsiteX7" fmla="*/ 2486 w 10000"/>
                <a:gd name="connsiteY7" fmla="*/ 6692 h 10000"/>
                <a:gd name="connsiteX8" fmla="*/ 2209 w 10000"/>
                <a:gd name="connsiteY8" fmla="*/ 6619 h 10000"/>
                <a:gd name="connsiteX9" fmla="*/ 1717 w 10000"/>
                <a:gd name="connsiteY9" fmla="*/ 6869 h 10000"/>
                <a:gd name="connsiteX10" fmla="*/ 1500 w 10000"/>
                <a:gd name="connsiteY10" fmla="*/ 6560 h 10000"/>
                <a:gd name="connsiteX11" fmla="*/ 1617 w 10000"/>
                <a:gd name="connsiteY11" fmla="*/ 6251 h 10000"/>
                <a:gd name="connsiteX12" fmla="*/ 2092 w 10000"/>
                <a:gd name="connsiteY12" fmla="*/ 5942 h 10000"/>
                <a:gd name="connsiteX13" fmla="*/ 1638 w 10000"/>
                <a:gd name="connsiteY13" fmla="*/ 5428 h 10000"/>
                <a:gd name="connsiteX14" fmla="*/ 2782 w 10000"/>
                <a:gd name="connsiteY14" fmla="*/ 5686 h 10000"/>
                <a:gd name="connsiteX15" fmla="*/ 4040 w 10000"/>
                <a:gd name="connsiteY15" fmla="*/ 4834 h 10000"/>
                <a:gd name="connsiteX16" fmla="*/ 4603 w 10000"/>
                <a:gd name="connsiteY16" fmla="*/ 3666 h 10000"/>
                <a:gd name="connsiteX17" fmla="*/ 5448 w 10000"/>
                <a:gd name="connsiteY17" fmla="*/ 3062 h 10000"/>
                <a:gd name="connsiteX18" fmla="*/ 0 w 10000"/>
                <a:gd name="connsiteY18" fmla="*/ 4837 h 10000"/>
                <a:gd name="connsiteX19" fmla="*/ 139 w 10000"/>
                <a:gd name="connsiteY19" fmla="*/ 4378 h 10000"/>
                <a:gd name="connsiteX20" fmla="*/ 1026 w 10000"/>
                <a:gd name="connsiteY20" fmla="*/ 4390 h 10000"/>
                <a:gd name="connsiteX21" fmla="*/ 1203 w 10000"/>
                <a:gd name="connsiteY21" fmla="*/ 4014 h 10000"/>
                <a:gd name="connsiteX22" fmla="*/ 1617 w 10000"/>
                <a:gd name="connsiteY22" fmla="*/ 3734 h 10000"/>
                <a:gd name="connsiteX23" fmla="*/ 1440 w 10000"/>
                <a:gd name="connsiteY23" fmla="*/ 3264 h 10000"/>
                <a:gd name="connsiteX24" fmla="*/ 2269 w 10000"/>
                <a:gd name="connsiteY24" fmla="*/ 2940 h 10000"/>
                <a:gd name="connsiteX25" fmla="*/ 2012 w 10000"/>
                <a:gd name="connsiteY25" fmla="*/ 2587 h 10000"/>
                <a:gd name="connsiteX26" fmla="*/ 2190 w 10000"/>
                <a:gd name="connsiteY26" fmla="*/ 2073 h 10000"/>
                <a:gd name="connsiteX27" fmla="*/ 2781 w 10000"/>
                <a:gd name="connsiteY27" fmla="*/ 2102 h 10000"/>
                <a:gd name="connsiteX28" fmla="*/ 3078 w 10000"/>
                <a:gd name="connsiteY28" fmla="*/ 1367 h 10000"/>
                <a:gd name="connsiteX29" fmla="*/ 3195 w 10000"/>
                <a:gd name="connsiteY29" fmla="*/ 206 h 10000"/>
                <a:gd name="connsiteX30" fmla="*/ 3925 w 10000"/>
                <a:gd name="connsiteY30" fmla="*/ 29 h 10000"/>
                <a:gd name="connsiteX31" fmla="*/ 5227 w 10000"/>
                <a:gd name="connsiteY31" fmla="*/ 221 h 10000"/>
                <a:gd name="connsiteX32" fmla="*/ 5997 w 10000"/>
                <a:gd name="connsiteY32" fmla="*/ 0 h 10000"/>
                <a:gd name="connsiteX33" fmla="*/ 6706 w 10000"/>
                <a:gd name="connsiteY33" fmla="*/ 88 h 10000"/>
                <a:gd name="connsiteX34" fmla="*/ 7239 w 10000"/>
                <a:gd name="connsiteY34" fmla="*/ 206 h 10000"/>
                <a:gd name="connsiteX35" fmla="*/ 6805 w 10000"/>
                <a:gd name="connsiteY35" fmla="*/ 382 h 10000"/>
                <a:gd name="connsiteX36" fmla="*/ 6983 w 10000"/>
                <a:gd name="connsiteY36" fmla="*/ 779 h 10000"/>
                <a:gd name="connsiteX37" fmla="*/ 7337 w 10000"/>
                <a:gd name="connsiteY37" fmla="*/ 1000 h 10000"/>
                <a:gd name="connsiteX38" fmla="*/ 7062 w 10000"/>
                <a:gd name="connsiteY38" fmla="*/ 1103 h 10000"/>
                <a:gd name="connsiteX39" fmla="*/ 5937 w 10000"/>
                <a:gd name="connsiteY39" fmla="*/ 1176 h 10000"/>
                <a:gd name="connsiteX40" fmla="*/ 6647 w 10000"/>
                <a:gd name="connsiteY40" fmla="*/ 1617 h 10000"/>
                <a:gd name="connsiteX41" fmla="*/ 6508 w 10000"/>
                <a:gd name="connsiteY41" fmla="*/ 1838 h 10000"/>
                <a:gd name="connsiteX42" fmla="*/ 7101 w 10000"/>
                <a:gd name="connsiteY42" fmla="*/ 2205 h 10000"/>
                <a:gd name="connsiteX43" fmla="*/ 7417 w 10000"/>
                <a:gd name="connsiteY43" fmla="*/ 2720 h 10000"/>
                <a:gd name="connsiteX44" fmla="*/ 8106 w 10000"/>
                <a:gd name="connsiteY44" fmla="*/ 3176 h 10000"/>
                <a:gd name="connsiteX45" fmla="*/ 7692 w 10000"/>
                <a:gd name="connsiteY45" fmla="*/ 3484 h 10000"/>
                <a:gd name="connsiteX46" fmla="*/ 7831 w 10000"/>
                <a:gd name="connsiteY46" fmla="*/ 3881 h 10000"/>
                <a:gd name="connsiteX47" fmla="*/ 8639 w 10000"/>
                <a:gd name="connsiteY47" fmla="*/ 4484 h 10000"/>
                <a:gd name="connsiteX48" fmla="*/ 9309 w 10000"/>
                <a:gd name="connsiteY48" fmla="*/ 4719 h 10000"/>
                <a:gd name="connsiteX49" fmla="*/ 10000 w 10000"/>
                <a:gd name="connsiteY49" fmla="*/ 5119 h 10000"/>
                <a:gd name="connsiteX50" fmla="*/ 9586 w 10000"/>
                <a:gd name="connsiteY50" fmla="*/ 5384 h 10000"/>
                <a:gd name="connsiteX51" fmla="*/ 8422 w 10000"/>
                <a:gd name="connsiteY51" fmla="*/ 5296 h 10000"/>
                <a:gd name="connsiteX52" fmla="*/ 7929 w 10000"/>
                <a:gd name="connsiteY52" fmla="*/ 5016 h 10000"/>
                <a:gd name="connsiteX53" fmla="*/ 7633 w 10000"/>
                <a:gd name="connsiteY53" fmla="*/ 4940 h 10000"/>
                <a:gd name="connsiteX54" fmla="*/ 7772 w 10000"/>
                <a:gd name="connsiteY54" fmla="*/ 5296 h 10000"/>
                <a:gd name="connsiteX55" fmla="*/ 7358 w 10000"/>
                <a:gd name="connsiteY55" fmla="*/ 5384 h 10000"/>
                <a:gd name="connsiteX56" fmla="*/ 7219 w 10000"/>
                <a:gd name="connsiteY56" fmla="*/ 5781 h 10000"/>
                <a:gd name="connsiteX57" fmla="*/ 6883 w 10000"/>
                <a:gd name="connsiteY57" fmla="*/ 6295 h 10000"/>
                <a:gd name="connsiteX58" fmla="*/ 6825 w 10000"/>
                <a:gd name="connsiteY58" fmla="*/ 7016 h 10000"/>
                <a:gd name="connsiteX59" fmla="*/ 7042 w 10000"/>
                <a:gd name="connsiteY59" fmla="*/ 7398 h 10000"/>
                <a:gd name="connsiteX60" fmla="*/ 7239 w 10000"/>
                <a:gd name="connsiteY60" fmla="*/ 7677 h 10000"/>
                <a:gd name="connsiteX61" fmla="*/ 6883 w 10000"/>
                <a:gd name="connsiteY61" fmla="*/ 7883 h 10000"/>
                <a:gd name="connsiteX62" fmla="*/ 6391 w 10000"/>
                <a:gd name="connsiteY62" fmla="*/ 7839 h 10000"/>
                <a:gd name="connsiteX63" fmla="*/ 5740 w 10000"/>
                <a:gd name="connsiteY63" fmla="*/ 8412 h 10000"/>
                <a:gd name="connsiteX64" fmla="*/ 4971 w 10000"/>
                <a:gd name="connsiteY64" fmla="*/ 8853 h 10000"/>
                <a:gd name="connsiteX65" fmla="*/ 4281 w 10000"/>
                <a:gd name="connsiteY65" fmla="*/ 9177 h 10000"/>
                <a:gd name="connsiteX66" fmla="*/ 4320 w 10000"/>
                <a:gd name="connsiteY66" fmla="*/ 9338 h 10000"/>
                <a:gd name="connsiteX67" fmla="*/ 4695 w 10000"/>
                <a:gd name="connsiteY67" fmla="*/ 9383 h 10000"/>
                <a:gd name="connsiteX68" fmla="*/ 4793 w 10000"/>
                <a:gd name="connsiteY68" fmla="*/ 9618 h 10000"/>
                <a:gd name="connsiteX69" fmla="*/ 4458 w 10000"/>
                <a:gd name="connsiteY69" fmla="*/ 10000 h 10000"/>
                <a:gd name="connsiteX0" fmla="*/ 4320 w 9862"/>
                <a:gd name="connsiteY0" fmla="*/ 10000 h 10000"/>
                <a:gd name="connsiteX1" fmla="*/ 3471 w 9862"/>
                <a:gd name="connsiteY1" fmla="*/ 9559 h 10000"/>
                <a:gd name="connsiteX2" fmla="*/ 2959 w 9862"/>
                <a:gd name="connsiteY2" fmla="*/ 8692 h 10000"/>
                <a:gd name="connsiteX3" fmla="*/ 3315 w 9862"/>
                <a:gd name="connsiteY3" fmla="*/ 8412 h 10000"/>
                <a:gd name="connsiteX4" fmla="*/ 3117 w 9862"/>
                <a:gd name="connsiteY4" fmla="*/ 8148 h 10000"/>
                <a:gd name="connsiteX5" fmla="*/ 2545 w 9862"/>
                <a:gd name="connsiteY5" fmla="*/ 7854 h 10000"/>
                <a:gd name="connsiteX6" fmla="*/ 2131 w 9862"/>
                <a:gd name="connsiteY6" fmla="*/ 7001 h 10000"/>
                <a:gd name="connsiteX7" fmla="*/ 2348 w 9862"/>
                <a:gd name="connsiteY7" fmla="*/ 6692 h 10000"/>
                <a:gd name="connsiteX8" fmla="*/ 2071 w 9862"/>
                <a:gd name="connsiteY8" fmla="*/ 6619 h 10000"/>
                <a:gd name="connsiteX9" fmla="*/ 1579 w 9862"/>
                <a:gd name="connsiteY9" fmla="*/ 6869 h 10000"/>
                <a:gd name="connsiteX10" fmla="*/ 1362 w 9862"/>
                <a:gd name="connsiteY10" fmla="*/ 6560 h 10000"/>
                <a:gd name="connsiteX11" fmla="*/ 1479 w 9862"/>
                <a:gd name="connsiteY11" fmla="*/ 6251 h 10000"/>
                <a:gd name="connsiteX12" fmla="*/ 1954 w 9862"/>
                <a:gd name="connsiteY12" fmla="*/ 5942 h 10000"/>
                <a:gd name="connsiteX13" fmla="*/ 1500 w 9862"/>
                <a:gd name="connsiteY13" fmla="*/ 5428 h 10000"/>
                <a:gd name="connsiteX14" fmla="*/ 2644 w 9862"/>
                <a:gd name="connsiteY14" fmla="*/ 5686 h 10000"/>
                <a:gd name="connsiteX15" fmla="*/ 3902 w 9862"/>
                <a:gd name="connsiteY15" fmla="*/ 4834 h 10000"/>
                <a:gd name="connsiteX16" fmla="*/ 4465 w 9862"/>
                <a:gd name="connsiteY16" fmla="*/ 3666 h 10000"/>
                <a:gd name="connsiteX17" fmla="*/ 5310 w 9862"/>
                <a:gd name="connsiteY17" fmla="*/ 3062 h 10000"/>
                <a:gd name="connsiteX18" fmla="*/ 5301 w 9862"/>
                <a:gd name="connsiteY18" fmla="*/ 3619 h 10000"/>
                <a:gd name="connsiteX19" fmla="*/ 1 w 9862"/>
                <a:gd name="connsiteY19" fmla="*/ 4378 h 10000"/>
                <a:gd name="connsiteX20" fmla="*/ 888 w 9862"/>
                <a:gd name="connsiteY20" fmla="*/ 4390 h 10000"/>
                <a:gd name="connsiteX21" fmla="*/ 1065 w 9862"/>
                <a:gd name="connsiteY21" fmla="*/ 4014 h 10000"/>
                <a:gd name="connsiteX22" fmla="*/ 1479 w 9862"/>
                <a:gd name="connsiteY22" fmla="*/ 3734 h 10000"/>
                <a:gd name="connsiteX23" fmla="*/ 1302 w 9862"/>
                <a:gd name="connsiteY23" fmla="*/ 3264 h 10000"/>
                <a:gd name="connsiteX24" fmla="*/ 2131 w 9862"/>
                <a:gd name="connsiteY24" fmla="*/ 2940 h 10000"/>
                <a:gd name="connsiteX25" fmla="*/ 1874 w 9862"/>
                <a:gd name="connsiteY25" fmla="*/ 2587 h 10000"/>
                <a:gd name="connsiteX26" fmla="*/ 2052 w 9862"/>
                <a:gd name="connsiteY26" fmla="*/ 2073 h 10000"/>
                <a:gd name="connsiteX27" fmla="*/ 2643 w 9862"/>
                <a:gd name="connsiteY27" fmla="*/ 2102 h 10000"/>
                <a:gd name="connsiteX28" fmla="*/ 2940 w 9862"/>
                <a:gd name="connsiteY28" fmla="*/ 1367 h 10000"/>
                <a:gd name="connsiteX29" fmla="*/ 3057 w 9862"/>
                <a:gd name="connsiteY29" fmla="*/ 206 h 10000"/>
                <a:gd name="connsiteX30" fmla="*/ 3787 w 9862"/>
                <a:gd name="connsiteY30" fmla="*/ 29 h 10000"/>
                <a:gd name="connsiteX31" fmla="*/ 5089 w 9862"/>
                <a:gd name="connsiteY31" fmla="*/ 221 h 10000"/>
                <a:gd name="connsiteX32" fmla="*/ 5859 w 9862"/>
                <a:gd name="connsiteY32" fmla="*/ 0 h 10000"/>
                <a:gd name="connsiteX33" fmla="*/ 6568 w 9862"/>
                <a:gd name="connsiteY33" fmla="*/ 88 h 10000"/>
                <a:gd name="connsiteX34" fmla="*/ 7101 w 9862"/>
                <a:gd name="connsiteY34" fmla="*/ 206 h 10000"/>
                <a:gd name="connsiteX35" fmla="*/ 6667 w 9862"/>
                <a:gd name="connsiteY35" fmla="*/ 382 h 10000"/>
                <a:gd name="connsiteX36" fmla="*/ 6845 w 9862"/>
                <a:gd name="connsiteY36" fmla="*/ 779 h 10000"/>
                <a:gd name="connsiteX37" fmla="*/ 7199 w 9862"/>
                <a:gd name="connsiteY37" fmla="*/ 1000 h 10000"/>
                <a:gd name="connsiteX38" fmla="*/ 6924 w 9862"/>
                <a:gd name="connsiteY38" fmla="*/ 1103 h 10000"/>
                <a:gd name="connsiteX39" fmla="*/ 5799 w 9862"/>
                <a:gd name="connsiteY39" fmla="*/ 1176 h 10000"/>
                <a:gd name="connsiteX40" fmla="*/ 6509 w 9862"/>
                <a:gd name="connsiteY40" fmla="*/ 1617 h 10000"/>
                <a:gd name="connsiteX41" fmla="*/ 6370 w 9862"/>
                <a:gd name="connsiteY41" fmla="*/ 1838 h 10000"/>
                <a:gd name="connsiteX42" fmla="*/ 6963 w 9862"/>
                <a:gd name="connsiteY42" fmla="*/ 2205 h 10000"/>
                <a:gd name="connsiteX43" fmla="*/ 7279 w 9862"/>
                <a:gd name="connsiteY43" fmla="*/ 2720 h 10000"/>
                <a:gd name="connsiteX44" fmla="*/ 7968 w 9862"/>
                <a:gd name="connsiteY44" fmla="*/ 3176 h 10000"/>
                <a:gd name="connsiteX45" fmla="*/ 7554 w 9862"/>
                <a:gd name="connsiteY45" fmla="*/ 3484 h 10000"/>
                <a:gd name="connsiteX46" fmla="*/ 7693 w 9862"/>
                <a:gd name="connsiteY46" fmla="*/ 3881 h 10000"/>
                <a:gd name="connsiteX47" fmla="*/ 8501 w 9862"/>
                <a:gd name="connsiteY47" fmla="*/ 4484 h 10000"/>
                <a:gd name="connsiteX48" fmla="*/ 9171 w 9862"/>
                <a:gd name="connsiteY48" fmla="*/ 4719 h 10000"/>
                <a:gd name="connsiteX49" fmla="*/ 9862 w 9862"/>
                <a:gd name="connsiteY49" fmla="*/ 5119 h 10000"/>
                <a:gd name="connsiteX50" fmla="*/ 9448 w 9862"/>
                <a:gd name="connsiteY50" fmla="*/ 5384 h 10000"/>
                <a:gd name="connsiteX51" fmla="*/ 8284 w 9862"/>
                <a:gd name="connsiteY51" fmla="*/ 5296 h 10000"/>
                <a:gd name="connsiteX52" fmla="*/ 7791 w 9862"/>
                <a:gd name="connsiteY52" fmla="*/ 5016 h 10000"/>
                <a:gd name="connsiteX53" fmla="*/ 7495 w 9862"/>
                <a:gd name="connsiteY53" fmla="*/ 4940 h 10000"/>
                <a:gd name="connsiteX54" fmla="*/ 7634 w 9862"/>
                <a:gd name="connsiteY54" fmla="*/ 5296 h 10000"/>
                <a:gd name="connsiteX55" fmla="*/ 7220 w 9862"/>
                <a:gd name="connsiteY55" fmla="*/ 5384 h 10000"/>
                <a:gd name="connsiteX56" fmla="*/ 7081 w 9862"/>
                <a:gd name="connsiteY56" fmla="*/ 5781 h 10000"/>
                <a:gd name="connsiteX57" fmla="*/ 6745 w 9862"/>
                <a:gd name="connsiteY57" fmla="*/ 6295 h 10000"/>
                <a:gd name="connsiteX58" fmla="*/ 6687 w 9862"/>
                <a:gd name="connsiteY58" fmla="*/ 7016 h 10000"/>
                <a:gd name="connsiteX59" fmla="*/ 6904 w 9862"/>
                <a:gd name="connsiteY59" fmla="*/ 7398 h 10000"/>
                <a:gd name="connsiteX60" fmla="*/ 7101 w 9862"/>
                <a:gd name="connsiteY60" fmla="*/ 7677 h 10000"/>
                <a:gd name="connsiteX61" fmla="*/ 6745 w 9862"/>
                <a:gd name="connsiteY61" fmla="*/ 7883 h 10000"/>
                <a:gd name="connsiteX62" fmla="*/ 6253 w 9862"/>
                <a:gd name="connsiteY62" fmla="*/ 7839 h 10000"/>
                <a:gd name="connsiteX63" fmla="*/ 5602 w 9862"/>
                <a:gd name="connsiteY63" fmla="*/ 8412 h 10000"/>
                <a:gd name="connsiteX64" fmla="*/ 4833 w 9862"/>
                <a:gd name="connsiteY64" fmla="*/ 8853 h 10000"/>
                <a:gd name="connsiteX65" fmla="*/ 4143 w 9862"/>
                <a:gd name="connsiteY65" fmla="*/ 9177 h 10000"/>
                <a:gd name="connsiteX66" fmla="*/ 4182 w 9862"/>
                <a:gd name="connsiteY66" fmla="*/ 9338 h 10000"/>
                <a:gd name="connsiteX67" fmla="*/ 4557 w 9862"/>
                <a:gd name="connsiteY67" fmla="*/ 9383 h 10000"/>
                <a:gd name="connsiteX68" fmla="*/ 4655 w 9862"/>
                <a:gd name="connsiteY68" fmla="*/ 9618 h 10000"/>
                <a:gd name="connsiteX69" fmla="*/ 4320 w 9862"/>
                <a:gd name="connsiteY69" fmla="*/ 10000 h 10000"/>
                <a:gd name="connsiteX0" fmla="*/ 4380 w 10000"/>
                <a:gd name="connsiteY0" fmla="*/ 10000 h 10000"/>
                <a:gd name="connsiteX1" fmla="*/ 3520 w 10000"/>
                <a:gd name="connsiteY1" fmla="*/ 9559 h 10000"/>
                <a:gd name="connsiteX2" fmla="*/ 3000 w 10000"/>
                <a:gd name="connsiteY2" fmla="*/ 8692 h 10000"/>
                <a:gd name="connsiteX3" fmla="*/ 3361 w 10000"/>
                <a:gd name="connsiteY3" fmla="*/ 8412 h 10000"/>
                <a:gd name="connsiteX4" fmla="*/ 3161 w 10000"/>
                <a:gd name="connsiteY4" fmla="*/ 8148 h 10000"/>
                <a:gd name="connsiteX5" fmla="*/ 2581 w 10000"/>
                <a:gd name="connsiteY5" fmla="*/ 7854 h 10000"/>
                <a:gd name="connsiteX6" fmla="*/ 2161 w 10000"/>
                <a:gd name="connsiteY6" fmla="*/ 7001 h 10000"/>
                <a:gd name="connsiteX7" fmla="*/ 2381 w 10000"/>
                <a:gd name="connsiteY7" fmla="*/ 6692 h 10000"/>
                <a:gd name="connsiteX8" fmla="*/ 2100 w 10000"/>
                <a:gd name="connsiteY8" fmla="*/ 6619 h 10000"/>
                <a:gd name="connsiteX9" fmla="*/ 1601 w 10000"/>
                <a:gd name="connsiteY9" fmla="*/ 6869 h 10000"/>
                <a:gd name="connsiteX10" fmla="*/ 1381 w 10000"/>
                <a:gd name="connsiteY10" fmla="*/ 6560 h 10000"/>
                <a:gd name="connsiteX11" fmla="*/ 1500 w 10000"/>
                <a:gd name="connsiteY11" fmla="*/ 6251 h 10000"/>
                <a:gd name="connsiteX12" fmla="*/ 1981 w 10000"/>
                <a:gd name="connsiteY12" fmla="*/ 5942 h 10000"/>
                <a:gd name="connsiteX13" fmla="*/ 1521 w 10000"/>
                <a:gd name="connsiteY13" fmla="*/ 5428 h 10000"/>
                <a:gd name="connsiteX14" fmla="*/ 2681 w 10000"/>
                <a:gd name="connsiteY14" fmla="*/ 5686 h 10000"/>
                <a:gd name="connsiteX15" fmla="*/ 3957 w 10000"/>
                <a:gd name="connsiteY15" fmla="*/ 4834 h 10000"/>
                <a:gd name="connsiteX16" fmla="*/ 4527 w 10000"/>
                <a:gd name="connsiteY16" fmla="*/ 3666 h 10000"/>
                <a:gd name="connsiteX17" fmla="*/ 5375 w 10000"/>
                <a:gd name="connsiteY17" fmla="*/ 3619 h 10000"/>
                <a:gd name="connsiteX18" fmla="*/ 1 w 10000"/>
                <a:gd name="connsiteY18" fmla="*/ 4378 h 10000"/>
                <a:gd name="connsiteX19" fmla="*/ 900 w 10000"/>
                <a:gd name="connsiteY19" fmla="*/ 4390 h 10000"/>
                <a:gd name="connsiteX20" fmla="*/ 1080 w 10000"/>
                <a:gd name="connsiteY20" fmla="*/ 4014 h 10000"/>
                <a:gd name="connsiteX21" fmla="*/ 1500 w 10000"/>
                <a:gd name="connsiteY21" fmla="*/ 3734 h 10000"/>
                <a:gd name="connsiteX22" fmla="*/ 1320 w 10000"/>
                <a:gd name="connsiteY22" fmla="*/ 3264 h 10000"/>
                <a:gd name="connsiteX23" fmla="*/ 2161 w 10000"/>
                <a:gd name="connsiteY23" fmla="*/ 2940 h 10000"/>
                <a:gd name="connsiteX24" fmla="*/ 1900 w 10000"/>
                <a:gd name="connsiteY24" fmla="*/ 2587 h 10000"/>
                <a:gd name="connsiteX25" fmla="*/ 2081 w 10000"/>
                <a:gd name="connsiteY25" fmla="*/ 2073 h 10000"/>
                <a:gd name="connsiteX26" fmla="*/ 2680 w 10000"/>
                <a:gd name="connsiteY26" fmla="*/ 2102 h 10000"/>
                <a:gd name="connsiteX27" fmla="*/ 2981 w 10000"/>
                <a:gd name="connsiteY27" fmla="*/ 1367 h 10000"/>
                <a:gd name="connsiteX28" fmla="*/ 3100 w 10000"/>
                <a:gd name="connsiteY28" fmla="*/ 206 h 10000"/>
                <a:gd name="connsiteX29" fmla="*/ 3840 w 10000"/>
                <a:gd name="connsiteY29" fmla="*/ 29 h 10000"/>
                <a:gd name="connsiteX30" fmla="*/ 5160 w 10000"/>
                <a:gd name="connsiteY30" fmla="*/ 221 h 10000"/>
                <a:gd name="connsiteX31" fmla="*/ 5941 w 10000"/>
                <a:gd name="connsiteY31" fmla="*/ 0 h 10000"/>
                <a:gd name="connsiteX32" fmla="*/ 6660 w 10000"/>
                <a:gd name="connsiteY32" fmla="*/ 88 h 10000"/>
                <a:gd name="connsiteX33" fmla="*/ 7200 w 10000"/>
                <a:gd name="connsiteY33" fmla="*/ 206 h 10000"/>
                <a:gd name="connsiteX34" fmla="*/ 6760 w 10000"/>
                <a:gd name="connsiteY34" fmla="*/ 382 h 10000"/>
                <a:gd name="connsiteX35" fmla="*/ 6941 w 10000"/>
                <a:gd name="connsiteY35" fmla="*/ 779 h 10000"/>
                <a:gd name="connsiteX36" fmla="*/ 7300 w 10000"/>
                <a:gd name="connsiteY36" fmla="*/ 1000 h 10000"/>
                <a:gd name="connsiteX37" fmla="*/ 7021 w 10000"/>
                <a:gd name="connsiteY37" fmla="*/ 1103 h 10000"/>
                <a:gd name="connsiteX38" fmla="*/ 5880 w 10000"/>
                <a:gd name="connsiteY38" fmla="*/ 1176 h 10000"/>
                <a:gd name="connsiteX39" fmla="*/ 6600 w 10000"/>
                <a:gd name="connsiteY39" fmla="*/ 1617 h 10000"/>
                <a:gd name="connsiteX40" fmla="*/ 6459 w 10000"/>
                <a:gd name="connsiteY40" fmla="*/ 1838 h 10000"/>
                <a:gd name="connsiteX41" fmla="*/ 7060 w 10000"/>
                <a:gd name="connsiteY41" fmla="*/ 2205 h 10000"/>
                <a:gd name="connsiteX42" fmla="*/ 7381 w 10000"/>
                <a:gd name="connsiteY42" fmla="*/ 2720 h 10000"/>
                <a:gd name="connsiteX43" fmla="*/ 8079 w 10000"/>
                <a:gd name="connsiteY43" fmla="*/ 3176 h 10000"/>
                <a:gd name="connsiteX44" fmla="*/ 7660 w 10000"/>
                <a:gd name="connsiteY44" fmla="*/ 3484 h 10000"/>
                <a:gd name="connsiteX45" fmla="*/ 7801 w 10000"/>
                <a:gd name="connsiteY45" fmla="*/ 3881 h 10000"/>
                <a:gd name="connsiteX46" fmla="*/ 8620 w 10000"/>
                <a:gd name="connsiteY46" fmla="*/ 4484 h 10000"/>
                <a:gd name="connsiteX47" fmla="*/ 9299 w 10000"/>
                <a:gd name="connsiteY47" fmla="*/ 4719 h 10000"/>
                <a:gd name="connsiteX48" fmla="*/ 10000 w 10000"/>
                <a:gd name="connsiteY48" fmla="*/ 5119 h 10000"/>
                <a:gd name="connsiteX49" fmla="*/ 9580 w 10000"/>
                <a:gd name="connsiteY49" fmla="*/ 5384 h 10000"/>
                <a:gd name="connsiteX50" fmla="*/ 8400 w 10000"/>
                <a:gd name="connsiteY50" fmla="*/ 5296 h 10000"/>
                <a:gd name="connsiteX51" fmla="*/ 7900 w 10000"/>
                <a:gd name="connsiteY51" fmla="*/ 5016 h 10000"/>
                <a:gd name="connsiteX52" fmla="*/ 7600 w 10000"/>
                <a:gd name="connsiteY52" fmla="*/ 4940 h 10000"/>
                <a:gd name="connsiteX53" fmla="*/ 7741 w 10000"/>
                <a:gd name="connsiteY53" fmla="*/ 5296 h 10000"/>
                <a:gd name="connsiteX54" fmla="*/ 7321 w 10000"/>
                <a:gd name="connsiteY54" fmla="*/ 5384 h 10000"/>
                <a:gd name="connsiteX55" fmla="*/ 7180 w 10000"/>
                <a:gd name="connsiteY55" fmla="*/ 5781 h 10000"/>
                <a:gd name="connsiteX56" fmla="*/ 6839 w 10000"/>
                <a:gd name="connsiteY56" fmla="*/ 6295 h 10000"/>
                <a:gd name="connsiteX57" fmla="*/ 6781 w 10000"/>
                <a:gd name="connsiteY57" fmla="*/ 7016 h 10000"/>
                <a:gd name="connsiteX58" fmla="*/ 7001 w 10000"/>
                <a:gd name="connsiteY58" fmla="*/ 7398 h 10000"/>
                <a:gd name="connsiteX59" fmla="*/ 7200 w 10000"/>
                <a:gd name="connsiteY59" fmla="*/ 7677 h 10000"/>
                <a:gd name="connsiteX60" fmla="*/ 6839 w 10000"/>
                <a:gd name="connsiteY60" fmla="*/ 7883 h 10000"/>
                <a:gd name="connsiteX61" fmla="*/ 6340 w 10000"/>
                <a:gd name="connsiteY61" fmla="*/ 7839 h 10000"/>
                <a:gd name="connsiteX62" fmla="*/ 5680 w 10000"/>
                <a:gd name="connsiteY62" fmla="*/ 8412 h 10000"/>
                <a:gd name="connsiteX63" fmla="*/ 4901 w 10000"/>
                <a:gd name="connsiteY63" fmla="*/ 8853 h 10000"/>
                <a:gd name="connsiteX64" fmla="*/ 4201 w 10000"/>
                <a:gd name="connsiteY64" fmla="*/ 9177 h 10000"/>
                <a:gd name="connsiteX65" fmla="*/ 4241 w 10000"/>
                <a:gd name="connsiteY65" fmla="*/ 9338 h 10000"/>
                <a:gd name="connsiteX66" fmla="*/ 4621 w 10000"/>
                <a:gd name="connsiteY66" fmla="*/ 9383 h 10000"/>
                <a:gd name="connsiteX67" fmla="*/ 4720 w 10000"/>
                <a:gd name="connsiteY67" fmla="*/ 9618 h 10000"/>
                <a:gd name="connsiteX68" fmla="*/ 4380 w 10000"/>
                <a:gd name="connsiteY68" fmla="*/ 10000 h 10000"/>
                <a:gd name="connsiteX0" fmla="*/ 4379 w 9999"/>
                <a:gd name="connsiteY0" fmla="*/ 10000 h 10000"/>
                <a:gd name="connsiteX1" fmla="*/ 3519 w 9999"/>
                <a:gd name="connsiteY1" fmla="*/ 9559 h 10000"/>
                <a:gd name="connsiteX2" fmla="*/ 2999 w 9999"/>
                <a:gd name="connsiteY2" fmla="*/ 8692 h 10000"/>
                <a:gd name="connsiteX3" fmla="*/ 3360 w 9999"/>
                <a:gd name="connsiteY3" fmla="*/ 8412 h 10000"/>
                <a:gd name="connsiteX4" fmla="*/ 3160 w 9999"/>
                <a:gd name="connsiteY4" fmla="*/ 8148 h 10000"/>
                <a:gd name="connsiteX5" fmla="*/ 2580 w 9999"/>
                <a:gd name="connsiteY5" fmla="*/ 7854 h 10000"/>
                <a:gd name="connsiteX6" fmla="*/ 2160 w 9999"/>
                <a:gd name="connsiteY6" fmla="*/ 7001 h 10000"/>
                <a:gd name="connsiteX7" fmla="*/ 2380 w 9999"/>
                <a:gd name="connsiteY7" fmla="*/ 6692 h 10000"/>
                <a:gd name="connsiteX8" fmla="*/ 2099 w 9999"/>
                <a:gd name="connsiteY8" fmla="*/ 6619 h 10000"/>
                <a:gd name="connsiteX9" fmla="*/ 1600 w 9999"/>
                <a:gd name="connsiteY9" fmla="*/ 6869 h 10000"/>
                <a:gd name="connsiteX10" fmla="*/ 1380 w 9999"/>
                <a:gd name="connsiteY10" fmla="*/ 6560 h 10000"/>
                <a:gd name="connsiteX11" fmla="*/ 1499 w 9999"/>
                <a:gd name="connsiteY11" fmla="*/ 6251 h 10000"/>
                <a:gd name="connsiteX12" fmla="*/ 1980 w 9999"/>
                <a:gd name="connsiteY12" fmla="*/ 5942 h 10000"/>
                <a:gd name="connsiteX13" fmla="*/ 1520 w 9999"/>
                <a:gd name="connsiteY13" fmla="*/ 5428 h 10000"/>
                <a:gd name="connsiteX14" fmla="*/ 2680 w 9999"/>
                <a:gd name="connsiteY14" fmla="*/ 5686 h 10000"/>
                <a:gd name="connsiteX15" fmla="*/ 3956 w 9999"/>
                <a:gd name="connsiteY15" fmla="*/ 4834 h 10000"/>
                <a:gd name="connsiteX16" fmla="*/ 4526 w 9999"/>
                <a:gd name="connsiteY16" fmla="*/ 3666 h 10000"/>
                <a:gd name="connsiteX17" fmla="*/ 0 w 9999"/>
                <a:gd name="connsiteY17" fmla="*/ 4378 h 10000"/>
                <a:gd name="connsiteX18" fmla="*/ 899 w 9999"/>
                <a:gd name="connsiteY18" fmla="*/ 4390 h 10000"/>
                <a:gd name="connsiteX19" fmla="*/ 1079 w 9999"/>
                <a:gd name="connsiteY19" fmla="*/ 4014 h 10000"/>
                <a:gd name="connsiteX20" fmla="*/ 1499 w 9999"/>
                <a:gd name="connsiteY20" fmla="*/ 3734 h 10000"/>
                <a:gd name="connsiteX21" fmla="*/ 1319 w 9999"/>
                <a:gd name="connsiteY21" fmla="*/ 3264 h 10000"/>
                <a:gd name="connsiteX22" fmla="*/ 2160 w 9999"/>
                <a:gd name="connsiteY22" fmla="*/ 2940 h 10000"/>
                <a:gd name="connsiteX23" fmla="*/ 1899 w 9999"/>
                <a:gd name="connsiteY23" fmla="*/ 2587 h 10000"/>
                <a:gd name="connsiteX24" fmla="*/ 2080 w 9999"/>
                <a:gd name="connsiteY24" fmla="*/ 2073 h 10000"/>
                <a:gd name="connsiteX25" fmla="*/ 2679 w 9999"/>
                <a:gd name="connsiteY25" fmla="*/ 2102 h 10000"/>
                <a:gd name="connsiteX26" fmla="*/ 2980 w 9999"/>
                <a:gd name="connsiteY26" fmla="*/ 1367 h 10000"/>
                <a:gd name="connsiteX27" fmla="*/ 3099 w 9999"/>
                <a:gd name="connsiteY27" fmla="*/ 206 h 10000"/>
                <a:gd name="connsiteX28" fmla="*/ 3839 w 9999"/>
                <a:gd name="connsiteY28" fmla="*/ 29 h 10000"/>
                <a:gd name="connsiteX29" fmla="*/ 5159 w 9999"/>
                <a:gd name="connsiteY29" fmla="*/ 221 h 10000"/>
                <a:gd name="connsiteX30" fmla="*/ 5940 w 9999"/>
                <a:gd name="connsiteY30" fmla="*/ 0 h 10000"/>
                <a:gd name="connsiteX31" fmla="*/ 6659 w 9999"/>
                <a:gd name="connsiteY31" fmla="*/ 88 h 10000"/>
                <a:gd name="connsiteX32" fmla="*/ 7199 w 9999"/>
                <a:gd name="connsiteY32" fmla="*/ 206 h 10000"/>
                <a:gd name="connsiteX33" fmla="*/ 6759 w 9999"/>
                <a:gd name="connsiteY33" fmla="*/ 382 h 10000"/>
                <a:gd name="connsiteX34" fmla="*/ 6940 w 9999"/>
                <a:gd name="connsiteY34" fmla="*/ 779 h 10000"/>
                <a:gd name="connsiteX35" fmla="*/ 7299 w 9999"/>
                <a:gd name="connsiteY35" fmla="*/ 1000 h 10000"/>
                <a:gd name="connsiteX36" fmla="*/ 7020 w 9999"/>
                <a:gd name="connsiteY36" fmla="*/ 1103 h 10000"/>
                <a:gd name="connsiteX37" fmla="*/ 5879 w 9999"/>
                <a:gd name="connsiteY37" fmla="*/ 1176 h 10000"/>
                <a:gd name="connsiteX38" fmla="*/ 6599 w 9999"/>
                <a:gd name="connsiteY38" fmla="*/ 1617 h 10000"/>
                <a:gd name="connsiteX39" fmla="*/ 6458 w 9999"/>
                <a:gd name="connsiteY39" fmla="*/ 1838 h 10000"/>
                <a:gd name="connsiteX40" fmla="*/ 7059 w 9999"/>
                <a:gd name="connsiteY40" fmla="*/ 2205 h 10000"/>
                <a:gd name="connsiteX41" fmla="*/ 7380 w 9999"/>
                <a:gd name="connsiteY41" fmla="*/ 2720 h 10000"/>
                <a:gd name="connsiteX42" fmla="*/ 8078 w 9999"/>
                <a:gd name="connsiteY42" fmla="*/ 3176 h 10000"/>
                <a:gd name="connsiteX43" fmla="*/ 7659 w 9999"/>
                <a:gd name="connsiteY43" fmla="*/ 3484 h 10000"/>
                <a:gd name="connsiteX44" fmla="*/ 7800 w 9999"/>
                <a:gd name="connsiteY44" fmla="*/ 3881 h 10000"/>
                <a:gd name="connsiteX45" fmla="*/ 8619 w 9999"/>
                <a:gd name="connsiteY45" fmla="*/ 4484 h 10000"/>
                <a:gd name="connsiteX46" fmla="*/ 9298 w 9999"/>
                <a:gd name="connsiteY46" fmla="*/ 4719 h 10000"/>
                <a:gd name="connsiteX47" fmla="*/ 9999 w 9999"/>
                <a:gd name="connsiteY47" fmla="*/ 5119 h 10000"/>
                <a:gd name="connsiteX48" fmla="*/ 9579 w 9999"/>
                <a:gd name="connsiteY48" fmla="*/ 5384 h 10000"/>
                <a:gd name="connsiteX49" fmla="*/ 8399 w 9999"/>
                <a:gd name="connsiteY49" fmla="*/ 5296 h 10000"/>
                <a:gd name="connsiteX50" fmla="*/ 7899 w 9999"/>
                <a:gd name="connsiteY50" fmla="*/ 5016 h 10000"/>
                <a:gd name="connsiteX51" fmla="*/ 7599 w 9999"/>
                <a:gd name="connsiteY51" fmla="*/ 4940 h 10000"/>
                <a:gd name="connsiteX52" fmla="*/ 7740 w 9999"/>
                <a:gd name="connsiteY52" fmla="*/ 5296 h 10000"/>
                <a:gd name="connsiteX53" fmla="*/ 7320 w 9999"/>
                <a:gd name="connsiteY53" fmla="*/ 5384 h 10000"/>
                <a:gd name="connsiteX54" fmla="*/ 7179 w 9999"/>
                <a:gd name="connsiteY54" fmla="*/ 5781 h 10000"/>
                <a:gd name="connsiteX55" fmla="*/ 6838 w 9999"/>
                <a:gd name="connsiteY55" fmla="*/ 6295 h 10000"/>
                <a:gd name="connsiteX56" fmla="*/ 6780 w 9999"/>
                <a:gd name="connsiteY56" fmla="*/ 7016 h 10000"/>
                <a:gd name="connsiteX57" fmla="*/ 7000 w 9999"/>
                <a:gd name="connsiteY57" fmla="*/ 7398 h 10000"/>
                <a:gd name="connsiteX58" fmla="*/ 7199 w 9999"/>
                <a:gd name="connsiteY58" fmla="*/ 7677 h 10000"/>
                <a:gd name="connsiteX59" fmla="*/ 6838 w 9999"/>
                <a:gd name="connsiteY59" fmla="*/ 7883 h 10000"/>
                <a:gd name="connsiteX60" fmla="*/ 6339 w 9999"/>
                <a:gd name="connsiteY60" fmla="*/ 7839 h 10000"/>
                <a:gd name="connsiteX61" fmla="*/ 5679 w 9999"/>
                <a:gd name="connsiteY61" fmla="*/ 8412 h 10000"/>
                <a:gd name="connsiteX62" fmla="*/ 4900 w 9999"/>
                <a:gd name="connsiteY62" fmla="*/ 8853 h 10000"/>
                <a:gd name="connsiteX63" fmla="*/ 4200 w 9999"/>
                <a:gd name="connsiteY63" fmla="*/ 9177 h 10000"/>
                <a:gd name="connsiteX64" fmla="*/ 4240 w 9999"/>
                <a:gd name="connsiteY64" fmla="*/ 9338 h 10000"/>
                <a:gd name="connsiteX65" fmla="*/ 4620 w 9999"/>
                <a:gd name="connsiteY65" fmla="*/ 9383 h 10000"/>
                <a:gd name="connsiteX66" fmla="*/ 4719 w 9999"/>
                <a:gd name="connsiteY66" fmla="*/ 9618 h 10000"/>
                <a:gd name="connsiteX67" fmla="*/ 4379 w 9999"/>
                <a:gd name="connsiteY67" fmla="*/ 10000 h 10000"/>
                <a:gd name="connsiteX0" fmla="*/ 3480 w 9101"/>
                <a:gd name="connsiteY0" fmla="*/ 10000 h 10000"/>
                <a:gd name="connsiteX1" fmla="*/ 2620 w 9101"/>
                <a:gd name="connsiteY1" fmla="*/ 9559 h 10000"/>
                <a:gd name="connsiteX2" fmla="*/ 2100 w 9101"/>
                <a:gd name="connsiteY2" fmla="*/ 8692 h 10000"/>
                <a:gd name="connsiteX3" fmla="*/ 2461 w 9101"/>
                <a:gd name="connsiteY3" fmla="*/ 8412 h 10000"/>
                <a:gd name="connsiteX4" fmla="*/ 2261 w 9101"/>
                <a:gd name="connsiteY4" fmla="*/ 8148 h 10000"/>
                <a:gd name="connsiteX5" fmla="*/ 1681 w 9101"/>
                <a:gd name="connsiteY5" fmla="*/ 7854 h 10000"/>
                <a:gd name="connsiteX6" fmla="*/ 1261 w 9101"/>
                <a:gd name="connsiteY6" fmla="*/ 7001 h 10000"/>
                <a:gd name="connsiteX7" fmla="*/ 1481 w 9101"/>
                <a:gd name="connsiteY7" fmla="*/ 6692 h 10000"/>
                <a:gd name="connsiteX8" fmla="*/ 1200 w 9101"/>
                <a:gd name="connsiteY8" fmla="*/ 6619 h 10000"/>
                <a:gd name="connsiteX9" fmla="*/ 701 w 9101"/>
                <a:gd name="connsiteY9" fmla="*/ 6869 h 10000"/>
                <a:gd name="connsiteX10" fmla="*/ 481 w 9101"/>
                <a:gd name="connsiteY10" fmla="*/ 6560 h 10000"/>
                <a:gd name="connsiteX11" fmla="*/ 600 w 9101"/>
                <a:gd name="connsiteY11" fmla="*/ 6251 h 10000"/>
                <a:gd name="connsiteX12" fmla="*/ 1081 w 9101"/>
                <a:gd name="connsiteY12" fmla="*/ 5942 h 10000"/>
                <a:gd name="connsiteX13" fmla="*/ 621 w 9101"/>
                <a:gd name="connsiteY13" fmla="*/ 5428 h 10000"/>
                <a:gd name="connsiteX14" fmla="*/ 1781 w 9101"/>
                <a:gd name="connsiteY14" fmla="*/ 5686 h 10000"/>
                <a:gd name="connsiteX15" fmla="*/ 3057 w 9101"/>
                <a:gd name="connsiteY15" fmla="*/ 4834 h 10000"/>
                <a:gd name="connsiteX16" fmla="*/ 3627 w 9101"/>
                <a:gd name="connsiteY16" fmla="*/ 3666 h 10000"/>
                <a:gd name="connsiteX17" fmla="*/ 4561 w 9101"/>
                <a:gd name="connsiteY17" fmla="*/ 3106 h 10000"/>
                <a:gd name="connsiteX18" fmla="*/ 0 w 9101"/>
                <a:gd name="connsiteY18" fmla="*/ 4390 h 10000"/>
                <a:gd name="connsiteX19" fmla="*/ 180 w 9101"/>
                <a:gd name="connsiteY19" fmla="*/ 4014 h 10000"/>
                <a:gd name="connsiteX20" fmla="*/ 600 w 9101"/>
                <a:gd name="connsiteY20" fmla="*/ 3734 h 10000"/>
                <a:gd name="connsiteX21" fmla="*/ 420 w 9101"/>
                <a:gd name="connsiteY21" fmla="*/ 3264 h 10000"/>
                <a:gd name="connsiteX22" fmla="*/ 1261 w 9101"/>
                <a:gd name="connsiteY22" fmla="*/ 2940 h 10000"/>
                <a:gd name="connsiteX23" fmla="*/ 1000 w 9101"/>
                <a:gd name="connsiteY23" fmla="*/ 2587 h 10000"/>
                <a:gd name="connsiteX24" fmla="*/ 1181 w 9101"/>
                <a:gd name="connsiteY24" fmla="*/ 2073 h 10000"/>
                <a:gd name="connsiteX25" fmla="*/ 1780 w 9101"/>
                <a:gd name="connsiteY25" fmla="*/ 2102 h 10000"/>
                <a:gd name="connsiteX26" fmla="*/ 2081 w 9101"/>
                <a:gd name="connsiteY26" fmla="*/ 1367 h 10000"/>
                <a:gd name="connsiteX27" fmla="*/ 2200 w 9101"/>
                <a:gd name="connsiteY27" fmla="*/ 206 h 10000"/>
                <a:gd name="connsiteX28" fmla="*/ 2940 w 9101"/>
                <a:gd name="connsiteY28" fmla="*/ 29 h 10000"/>
                <a:gd name="connsiteX29" fmla="*/ 4261 w 9101"/>
                <a:gd name="connsiteY29" fmla="*/ 221 h 10000"/>
                <a:gd name="connsiteX30" fmla="*/ 5042 w 9101"/>
                <a:gd name="connsiteY30" fmla="*/ 0 h 10000"/>
                <a:gd name="connsiteX31" fmla="*/ 5761 w 9101"/>
                <a:gd name="connsiteY31" fmla="*/ 88 h 10000"/>
                <a:gd name="connsiteX32" fmla="*/ 6301 w 9101"/>
                <a:gd name="connsiteY32" fmla="*/ 206 h 10000"/>
                <a:gd name="connsiteX33" fmla="*/ 5861 w 9101"/>
                <a:gd name="connsiteY33" fmla="*/ 382 h 10000"/>
                <a:gd name="connsiteX34" fmla="*/ 6042 w 9101"/>
                <a:gd name="connsiteY34" fmla="*/ 779 h 10000"/>
                <a:gd name="connsiteX35" fmla="*/ 6401 w 9101"/>
                <a:gd name="connsiteY35" fmla="*/ 1000 h 10000"/>
                <a:gd name="connsiteX36" fmla="*/ 6122 w 9101"/>
                <a:gd name="connsiteY36" fmla="*/ 1103 h 10000"/>
                <a:gd name="connsiteX37" fmla="*/ 4981 w 9101"/>
                <a:gd name="connsiteY37" fmla="*/ 1176 h 10000"/>
                <a:gd name="connsiteX38" fmla="*/ 5701 w 9101"/>
                <a:gd name="connsiteY38" fmla="*/ 1617 h 10000"/>
                <a:gd name="connsiteX39" fmla="*/ 5560 w 9101"/>
                <a:gd name="connsiteY39" fmla="*/ 1838 h 10000"/>
                <a:gd name="connsiteX40" fmla="*/ 6161 w 9101"/>
                <a:gd name="connsiteY40" fmla="*/ 2205 h 10000"/>
                <a:gd name="connsiteX41" fmla="*/ 6482 w 9101"/>
                <a:gd name="connsiteY41" fmla="*/ 2720 h 10000"/>
                <a:gd name="connsiteX42" fmla="*/ 7180 w 9101"/>
                <a:gd name="connsiteY42" fmla="*/ 3176 h 10000"/>
                <a:gd name="connsiteX43" fmla="*/ 6761 w 9101"/>
                <a:gd name="connsiteY43" fmla="*/ 3484 h 10000"/>
                <a:gd name="connsiteX44" fmla="*/ 6902 w 9101"/>
                <a:gd name="connsiteY44" fmla="*/ 3881 h 10000"/>
                <a:gd name="connsiteX45" fmla="*/ 7721 w 9101"/>
                <a:gd name="connsiteY45" fmla="*/ 4484 h 10000"/>
                <a:gd name="connsiteX46" fmla="*/ 8400 w 9101"/>
                <a:gd name="connsiteY46" fmla="*/ 4719 h 10000"/>
                <a:gd name="connsiteX47" fmla="*/ 9101 w 9101"/>
                <a:gd name="connsiteY47" fmla="*/ 5119 h 10000"/>
                <a:gd name="connsiteX48" fmla="*/ 8681 w 9101"/>
                <a:gd name="connsiteY48" fmla="*/ 5384 h 10000"/>
                <a:gd name="connsiteX49" fmla="*/ 7501 w 9101"/>
                <a:gd name="connsiteY49" fmla="*/ 5296 h 10000"/>
                <a:gd name="connsiteX50" fmla="*/ 7001 w 9101"/>
                <a:gd name="connsiteY50" fmla="*/ 5016 h 10000"/>
                <a:gd name="connsiteX51" fmla="*/ 6701 w 9101"/>
                <a:gd name="connsiteY51" fmla="*/ 4940 h 10000"/>
                <a:gd name="connsiteX52" fmla="*/ 6842 w 9101"/>
                <a:gd name="connsiteY52" fmla="*/ 5296 h 10000"/>
                <a:gd name="connsiteX53" fmla="*/ 6422 w 9101"/>
                <a:gd name="connsiteY53" fmla="*/ 5384 h 10000"/>
                <a:gd name="connsiteX54" fmla="*/ 6281 w 9101"/>
                <a:gd name="connsiteY54" fmla="*/ 5781 h 10000"/>
                <a:gd name="connsiteX55" fmla="*/ 5940 w 9101"/>
                <a:gd name="connsiteY55" fmla="*/ 6295 h 10000"/>
                <a:gd name="connsiteX56" fmla="*/ 5882 w 9101"/>
                <a:gd name="connsiteY56" fmla="*/ 7016 h 10000"/>
                <a:gd name="connsiteX57" fmla="*/ 6102 w 9101"/>
                <a:gd name="connsiteY57" fmla="*/ 7398 h 10000"/>
                <a:gd name="connsiteX58" fmla="*/ 6301 w 9101"/>
                <a:gd name="connsiteY58" fmla="*/ 7677 h 10000"/>
                <a:gd name="connsiteX59" fmla="*/ 5940 w 9101"/>
                <a:gd name="connsiteY59" fmla="*/ 7883 h 10000"/>
                <a:gd name="connsiteX60" fmla="*/ 5441 w 9101"/>
                <a:gd name="connsiteY60" fmla="*/ 7839 h 10000"/>
                <a:gd name="connsiteX61" fmla="*/ 4781 w 9101"/>
                <a:gd name="connsiteY61" fmla="*/ 8412 h 10000"/>
                <a:gd name="connsiteX62" fmla="*/ 4001 w 9101"/>
                <a:gd name="connsiteY62" fmla="*/ 8853 h 10000"/>
                <a:gd name="connsiteX63" fmla="*/ 3301 w 9101"/>
                <a:gd name="connsiteY63" fmla="*/ 9177 h 10000"/>
                <a:gd name="connsiteX64" fmla="*/ 3341 w 9101"/>
                <a:gd name="connsiteY64" fmla="*/ 9338 h 10000"/>
                <a:gd name="connsiteX65" fmla="*/ 3721 w 9101"/>
                <a:gd name="connsiteY65" fmla="*/ 9383 h 10000"/>
                <a:gd name="connsiteX66" fmla="*/ 3820 w 9101"/>
                <a:gd name="connsiteY66" fmla="*/ 9618 h 10000"/>
                <a:gd name="connsiteX67" fmla="*/ 3480 w 9101"/>
                <a:gd name="connsiteY67" fmla="*/ 10000 h 10000"/>
                <a:gd name="connsiteX0" fmla="*/ 3627 w 9803"/>
                <a:gd name="connsiteY0" fmla="*/ 10000 h 10000"/>
                <a:gd name="connsiteX1" fmla="*/ 2682 w 9803"/>
                <a:gd name="connsiteY1" fmla="*/ 9559 h 10000"/>
                <a:gd name="connsiteX2" fmla="*/ 2110 w 9803"/>
                <a:gd name="connsiteY2" fmla="*/ 8692 h 10000"/>
                <a:gd name="connsiteX3" fmla="*/ 2507 w 9803"/>
                <a:gd name="connsiteY3" fmla="*/ 8412 h 10000"/>
                <a:gd name="connsiteX4" fmla="*/ 2287 w 9803"/>
                <a:gd name="connsiteY4" fmla="*/ 8148 h 10000"/>
                <a:gd name="connsiteX5" fmla="*/ 1650 w 9803"/>
                <a:gd name="connsiteY5" fmla="*/ 7854 h 10000"/>
                <a:gd name="connsiteX6" fmla="*/ 1189 w 9803"/>
                <a:gd name="connsiteY6" fmla="*/ 7001 h 10000"/>
                <a:gd name="connsiteX7" fmla="*/ 1430 w 9803"/>
                <a:gd name="connsiteY7" fmla="*/ 6692 h 10000"/>
                <a:gd name="connsiteX8" fmla="*/ 1122 w 9803"/>
                <a:gd name="connsiteY8" fmla="*/ 6619 h 10000"/>
                <a:gd name="connsiteX9" fmla="*/ 573 w 9803"/>
                <a:gd name="connsiteY9" fmla="*/ 6869 h 10000"/>
                <a:gd name="connsiteX10" fmla="*/ 332 w 9803"/>
                <a:gd name="connsiteY10" fmla="*/ 6560 h 10000"/>
                <a:gd name="connsiteX11" fmla="*/ 462 w 9803"/>
                <a:gd name="connsiteY11" fmla="*/ 6251 h 10000"/>
                <a:gd name="connsiteX12" fmla="*/ 991 w 9803"/>
                <a:gd name="connsiteY12" fmla="*/ 5942 h 10000"/>
                <a:gd name="connsiteX13" fmla="*/ 485 w 9803"/>
                <a:gd name="connsiteY13" fmla="*/ 5428 h 10000"/>
                <a:gd name="connsiteX14" fmla="*/ 1760 w 9803"/>
                <a:gd name="connsiteY14" fmla="*/ 5686 h 10000"/>
                <a:gd name="connsiteX15" fmla="*/ 3162 w 9803"/>
                <a:gd name="connsiteY15" fmla="*/ 4834 h 10000"/>
                <a:gd name="connsiteX16" fmla="*/ 3788 w 9803"/>
                <a:gd name="connsiteY16" fmla="*/ 3666 h 10000"/>
                <a:gd name="connsiteX17" fmla="*/ 4815 w 9803"/>
                <a:gd name="connsiteY17" fmla="*/ 3106 h 10000"/>
                <a:gd name="connsiteX18" fmla="*/ 4995 w 9803"/>
                <a:gd name="connsiteY18" fmla="*/ 3439 h 10000"/>
                <a:gd name="connsiteX19" fmla="*/ 1 w 9803"/>
                <a:gd name="connsiteY19" fmla="*/ 4014 h 10000"/>
                <a:gd name="connsiteX20" fmla="*/ 462 w 9803"/>
                <a:gd name="connsiteY20" fmla="*/ 3734 h 10000"/>
                <a:gd name="connsiteX21" fmla="*/ 264 w 9803"/>
                <a:gd name="connsiteY21" fmla="*/ 3264 h 10000"/>
                <a:gd name="connsiteX22" fmla="*/ 1189 w 9803"/>
                <a:gd name="connsiteY22" fmla="*/ 2940 h 10000"/>
                <a:gd name="connsiteX23" fmla="*/ 902 w 9803"/>
                <a:gd name="connsiteY23" fmla="*/ 2587 h 10000"/>
                <a:gd name="connsiteX24" fmla="*/ 1101 w 9803"/>
                <a:gd name="connsiteY24" fmla="*/ 2073 h 10000"/>
                <a:gd name="connsiteX25" fmla="*/ 1759 w 9803"/>
                <a:gd name="connsiteY25" fmla="*/ 2102 h 10000"/>
                <a:gd name="connsiteX26" fmla="*/ 2090 w 9803"/>
                <a:gd name="connsiteY26" fmla="*/ 1367 h 10000"/>
                <a:gd name="connsiteX27" fmla="*/ 2220 w 9803"/>
                <a:gd name="connsiteY27" fmla="*/ 206 h 10000"/>
                <a:gd name="connsiteX28" fmla="*/ 3033 w 9803"/>
                <a:gd name="connsiteY28" fmla="*/ 29 h 10000"/>
                <a:gd name="connsiteX29" fmla="*/ 4485 w 9803"/>
                <a:gd name="connsiteY29" fmla="*/ 221 h 10000"/>
                <a:gd name="connsiteX30" fmla="*/ 5343 w 9803"/>
                <a:gd name="connsiteY30" fmla="*/ 0 h 10000"/>
                <a:gd name="connsiteX31" fmla="*/ 6133 w 9803"/>
                <a:gd name="connsiteY31" fmla="*/ 88 h 10000"/>
                <a:gd name="connsiteX32" fmla="*/ 6726 w 9803"/>
                <a:gd name="connsiteY32" fmla="*/ 206 h 10000"/>
                <a:gd name="connsiteX33" fmla="*/ 6243 w 9803"/>
                <a:gd name="connsiteY33" fmla="*/ 382 h 10000"/>
                <a:gd name="connsiteX34" fmla="*/ 6442 w 9803"/>
                <a:gd name="connsiteY34" fmla="*/ 779 h 10000"/>
                <a:gd name="connsiteX35" fmla="*/ 6836 w 9803"/>
                <a:gd name="connsiteY35" fmla="*/ 1000 h 10000"/>
                <a:gd name="connsiteX36" fmla="*/ 6530 w 9803"/>
                <a:gd name="connsiteY36" fmla="*/ 1103 h 10000"/>
                <a:gd name="connsiteX37" fmla="*/ 5276 w 9803"/>
                <a:gd name="connsiteY37" fmla="*/ 1176 h 10000"/>
                <a:gd name="connsiteX38" fmla="*/ 6067 w 9803"/>
                <a:gd name="connsiteY38" fmla="*/ 1617 h 10000"/>
                <a:gd name="connsiteX39" fmla="*/ 5912 w 9803"/>
                <a:gd name="connsiteY39" fmla="*/ 1838 h 10000"/>
                <a:gd name="connsiteX40" fmla="*/ 6573 w 9803"/>
                <a:gd name="connsiteY40" fmla="*/ 2205 h 10000"/>
                <a:gd name="connsiteX41" fmla="*/ 6925 w 9803"/>
                <a:gd name="connsiteY41" fmla="*/ 2720 h 10000"/>
                <a:gd name="connsiteX42" fmla="*/ 7692 w 9803"/>
                <a:gd name="connsiteY42" fmla="*/ 3176 h 10000"/>
                <a:gd name="connsiteX43" fmla="*/ 7232 w 9803"/>
                <a:gd name="connsiteY43" fmla="*/ 3484 h 10000"/>
                <a:gd name="connsiteX44" fmla="*/ 7387 w 9803"/>
                <a:gd name="connsiteY44" fmla="*/ 3881 h 10000"/>
                <a:gd name="connsiteX45" fmla="*/ 8287 w 9803"/>
                <a:gd name="connsiteY45" fmla="*/ 4484 h 10000"/>
                <a:gd name="connsiteX46" fmla="*/ 9033 w 9803"/>
                <a:gd name="connsiteY46" fmla="*/ 4719 h 10000"/>
                <a:gd name="connsiteX47" fmla="*/ 9803 w 9803"/>
                <a:gd name="connsiteY47" fmla="*/ 5119 h 10000"/>
                <a:gd name="connsiteX48" fmla="*/ 9342 w 9803"/>
                <a:gd name="connsiteY48" fmla="*/ 5384 h 10000"/>
                <a:gd name="connsiteX49" fmla="*/ 8045 w 9803"/>
                <a:gd name="connsiteY49" fmla="*/ 5296 h 10000"/>
                <a:gd name="connsiteX50" fmla="*/ 7496 w 9803"/>
                <a:gd name="connsiteY50" fmla="*/ 5016 h 10000"/>
                <a:gd name="connsiteX51" fmla="*/ 7166 w 9803"/>
                <a:gd name="connsiteY51" fmla="*/ 4940 h 10000"/>
                <a:gd name="connsiteX52" fmla="*/ 7321 w 9803"/>
                <a:gd name="connsiteY52" fmla="*/ 5296 h 10000"/>
                <a:gd name="connsiteX53" fmla="*/ 6859 w 9803"/>
                <a:gd name="connsiteY53" fmla="*/ 5384 h 10000"/>
                <a:gd name="connsiteX54" fmla="*/ 6704 w 9803"/>
                <a:gd name="connsiteY54" fmla="*/ 5781 h 10000"/>
                <a:gd name="connsiteX55" fmla="*/ 6330 w 9803"/>
                <a:gd name="connsiteY55" fmla="*/ 6295 h 10000"/>
                <a:gd name="connsiteX56" fmla="*/ 6266 w 9803"/>
                <a:gd name="connsiteY56" fmla="*/ 7016 h 10000"/>
                <a:gd name="connsiteX57" fmla="*/ 6508 w 9803"/>
                <a:gd name="connsiteY57" fmla="*/ 7398 h 10000"/>
                <a:gd name="connsiteX58" fmla="*/ 6726 w 9803"/>
                <a:gd name="connsiteY58" fmla="*/ 7677 h 10000"/>
                <a:gd name="connsiteX59" fmla="*/ 6330 w 9803"/>
                <a:gd name="connsiteY59" fmla="*/ 7883 h 10000"/>
                <a:gd name="connsiteX60" fmla="*/ 5781 w 9803"/>
                <a:gd name="connsiteY60" fmla="*/ 7839 h 10000"/>
                <a:gd name="connsiteX61" fmla="*/ 5056 w 9803"/>
                <a:gd name="connsiteY61" fmla="*/ 8412 h 10000"/>
                <a:gd name="connsiteX62" fmla="*/ 4199 w 9803"/>
                <a:gd name="connsiteY62" fmla="*/ 8853 h 10000"/>
                <a:gd name="connsiteX63" fmla="*/ 3430 w 9803"/>
                <a:gd name="connsiteY63" fmla="*/ 9177 h 10000"/>
                <a:gd name="connsiteX64" fmla="*/ 3474 w 9803"/>
                <a:gd name="connsiteY64" fmla="*/ 9338 h 10000"/>
                <a:gd name="connsiteX65" fmla="*/ 3892 w 9803"/>
                <a:gd name="connsiteY65" fmla="*/ 9383 h 10000"/>
                <a:gd name="connsiteX66" fmla="*/ 4000 w 9803"/>
                <a:gd name="connsiteY66" fmla="*/ 9618 h 10000"/>
                <a:gd name="connsiteX67" fmla="*/ 3627 w 9803"/>
                <a:gd name="connsiteY67" fmla="*/ 10000 h 10000"/>
                <a:gd name="connsiteX0" fmla="*/ 3431 w 9731"/>
                <a:gd name="connsiteY0" fmla="*/ 10000 h 10000"/>
                <a:gd name="connsiteX1" fmla="*/ 2467 w 9731"/>
                <a:gd name="connsiteY1" fmla="*/ 9559 h 10000"/>
                <a:gd name="connsiteX2" fmla="*/ 1883 w 9731"/>
                <a:gd name="connsiteY2" fmla="*/ 8692 h 10000"/>
                <a:gd name="connsiteX3" fmla="*/ 2288 w 9731"/>
                <a:gd name="connsiteY3" fmla="*/ 8412 h 10000"/>
                <a:gd name="connsiteX4" fmla="*/ 2064 w 9731"/>
                <a:gd name="connsiteY4" fmla="*/ 8148 h 10000"/>
                <a:gd name="connsiteX5" fmla="*/ 1414 w 9731"/>
                <a:gd name="connsiteY5" fmla="*/ 7854 h 10000"/>
                <a:gd name="connsiteX6" fmla="*/ 944 w 9731"/>
                <a:gd name="connsiteY6" fmla="*/ 7001 h 10000"/>
                <a:gd name="connsiteX7" fmla="*/ 1190 w 9731"/>
                <a:gd name="connsiteY7" fmla="*/ 6692 h 10000"/>
                <a:gd name="connsiteX8" fmla="*/ 876 w 9731"/>
                <a:gd name="connsiteY8" fmla="*/ 6619 h 10000"/>
                <a:gd name="connsiteX9" fmla="*/ 316 w 9731"/>
                <a:gd name="connsiteY9" fmla="*/ 6869 h 10000"/>
                <a:gd name="connsiteX10" fmla="*/ 70 w 9731"/>
                <a:gd name="connsiteY10" fmla="*/ 6560 h 10000"/>
                <a:gd name="connsiteX11" fmla="*/ 202 w 9731"/>
                <a:gd name="connsiteY11" fmla="*/ 6251 h 10000"/>
                <a:gd name="connsiteX12" fmla="*/ 742 w 9731"/>
                <a:gd name="connsiteY12" fmla="*/ 5942 h 10000"/>
                <a:gd name="connsiteX13" fmla="*/ 226 w 9731"/>
                <a:gd name="connsiteY13" fmla="*/ 5428 h 10000"/>
                <a:gd name="connsiteX14" fmla="*/ 1526 w 9731"/>
                <a:gd name="connsiteY14" fmla="*/ 5686 h 10000"/>
                <a:gd name="connsiteX15" fmla="*/ 2957 w 9731"/>
                <a:gd name="connsiteY15" fmla="*/ 4834 h 10000"/>
                <a:gd name="connsiteX16" fmla="*/ 3595 w 9731"/>
                <a:gd name="connsiteY16" fmla="*/ 3666 h 10000"/>
                <a:gd name="connsiteX17" fmla="*/ 4643 w 9731"/>
                <a:gd name="connsiteY17" fmla="*/ 3106 h 10000"/>
                <a:gd name="connsiteX18" fmla="*/ 4826 w 9731"/>
                <a:gd name="connsiteY18" fmla="*/ 3439 h 10000"/>
                <a:gd name="connsiteX19" fmla="*/ 5193 w 9731"/>
                <a:gd name="connsiteY19" fmla="*/ 2970 h 10000"/>
                <a:gd name="connsiteX20" fmla="*/ 202 w 9731"/>
                <a:gd name="connsiteY20" fmla="*/ 3734 h 10000"/>
                <a:gd name="connsiteX21" fmla="*/ 0 w 9731"/>
                <a:gd name="connsiteY21" fmla="*/ 3264 h 10000"/>
                <a:gd name="connsiteX22" fmla="*/ 944 w 9731"/>
                <a:gd name="connsiteY22" fmla="*/ 2940 h 10000"/>
                <a:gd name="connsiteX23" fmla="*/ 651 w 9731"/>
                <a:gd name="connsiteY23" fmla="*/ 2587 h 10000"/>
                <a:gd name="connsiteX24" fmla="*/ 854 w 9731"/>
                <a:gd name="connsiteY24" fmla="*/ 2073 h 10000"/>
                <a:gd name="connsiteX25" fmla="*/ 1525 w 9731"/>
                <a:gd name="connsiteY25" fmla="*/ 2102 h 10000"/>
                <a:gd name="connsiteX26" fmla="*/ 1863 w 9731"/>
                <a:gd name="connsiteY26" fmla="*/ 1367 h 10000"/>
                <a:gd name="connsiteX27" fmla="*/ 1996 w 9731"/>
                <a:gd name="connsiteY27" fmla="*/ 206 h 10000"/>
                <a:gd name="connsiteX28" fmla="*/ 2825 w 9731"/>
                <a:gd name="connsiteY28" fmla="*/ 29 h 10000"/>
                <a:gd name="connsiteX29" fmla="*/ 4306 w 9731"/>
                <a:gd name="connsiteY29" fmla="*/ 221 h 10000"/>
                <a:gd name="connsiteX30" fmla="*/ 5181 w 9731"/>
                <a:gd name="connsiteY30" fmla="*/ 0 h 10000"/>
                <a:gd name="connsiteX31" fmla="*/ 5987 w 9731"/>
                <a:gd name="connsiteY31" fmla="*/ 88 h 10000"/>
                <a:gd name="connsiteX32" fmla="*/ 6592 w 9731"/>
                <a:gd name="connsiteY32" fmla="*/ 206 h 10000"/>
                <a:gd name="connsiteX33" fmla="*/ 6099 w 9731"/>
                <a:gd name="connsiteY33" fmla="*/ 382 h 10000"/>
                <a:gd name="connsiteX34" fmla="*/ 6302 w 9731"/>
                <a:gd name="connsiteY34" fmla="*/ 779 h 10000"/>
                <a:gd name="connsiteX35" fmla="*/ 6704 w 9731"/>
                <a:gd name="connsiteY35" fmla="*/ 1000 h 10000"/>
                <a:gd name="connsiteX36" fmla="*/ 6392 w 9731"/>
                <a:gd name="connsiteY36" fmla="*/ 1103 h 10000"/>
                <a:gd name="connsiteX37" fmla="*/ 5113 w 9731"/>
                <a:gd name="connsiteY37" fmla="*/ 1176 h 10000"/>
                <a:gd name="connsiteX38" fmla="*/ 5920 w 9731"/>
                <a:gd name="connsiteY38" fmla="*/ 1617 h 10000"/>
                <a:gd name="connsiteX39" fmla="*/ 5762 w 9731"/>
                <a:gd name="connsiteY39" fmla="*/ 1838 h 10000"/>
                <a:gd name="connsiteX40" fmla="*/ 6436 w 9731"/>
                <a:gd name="connsiteY40" fmla="*/ 2205 h 10000"/>
                <a:gd name="connsiteX41" fmla="*/ 6795 w 9731"/>
                <a:gd name="connsiteY41" fmla="*/ 2720 h 10000"/>
                <a:gd name="connsiteX42" fmla="*/ 7578 w 9731"/>
                <a:gd name="connsiteY42" fmla="*/ 3176 h 10000"/>
                <a:gd name="connsiteX43" fmla="*/ 7108 w 9731"/>
                <a:gd name="connsiteY43" fmla="*/ 3484 h 10000"/>
                <a:gd name="connsiteX44" fmla="*/ 7266 w 9731"/>
                <a:gd name="connsiteY44" fmla="*/ 3881 h 10000"/>
                <a:gd name="connsiteX45" fmla="*/ 8185 w 9731"/>
                <a:gd name="connsiteY45" fmla="*/ 4484 h 10000"/>
                <a:gd name="connsiteX46" fmla="*/ 8946 w 9731"/>
                <a:gd name="connsiteY46" fmla="*/ 4719 h 10000"/>
                <a:gd name="connsiteX47" fmla="*/ 9731 w 9731"/>
                <a:gd name="connsiteY47" fmla="*/ 5119 h 10000"/>
                <a:gd name="connsiteX48" fmla="*/ 9261 w 9731"/>
                <a:gd name="connsiteY48" fmla="*/ 5384 h 10000"/>
                <a:gd name="connsiteX49" fmla="*/ 7938 w 9731"/>
                <a:gd name="connsiteY49" fmla="*/ 5296 h 10000"/>
                <a:gd name="connsiteX50" fmla="*/ 7378 w 9731"/>
                <a:gd name="connsiteY50" fmla="*/ 5016 h 10000"/>
                <a:gd name="connsiteX51" fmla="*/ 7041 w 9731"/>
                <a:gd name="connsiteY51" fmla="*/ 4940 h 10000"/>
                <a:gd name="connsiteX52" fmla="*/ 7199 w 9731"/>
                <a:gd name="connsiteY52" fmla="*/ 5296 h 10000"/>
                <a:gd name="connsiteX53" fmla="*/ 6728 w 9731"/>
                <a:gd name="connsiteY53" fmla="*/ 5384 h 10000"/>
                <a:gd name="connsiteX54" fmla="*/ 6570 w 9731"/>
                <a:gd name="connsiteY54" fmla="*/ 5781 h 10000"/>
                <a:gd name="connsiteX55" fmla="*/ 6188 w 9731"/>
                <a:gd name="connsiteY55" fmla="*/ 6295 h 10000"/>
                <a:gd name="connsiteX56" fmla="*/ 6123 w 9731"/>
                <a:gd name="connsiteY56" fmla="*/ 7016 h 10000"/>
                <a:gd name="connsiteX57" fmla="*/ 6370 w 9731"/>
                <a:gd name="connsiteY57" fmla="*/ 7398 h 10000"/>
                <a:gd name="connsiteX58" fmla="*/ 6592 w 9731"/>
                <a:gd name="connsiteY58" fmla="*/ 7677 h 10000"/>
                <a:gd name="connsiteX59" fmla="*/ 6188 w 9731"/>
                <a:gd name="connsiteY59" fmla="*/ 7883 h 10000"/>
                <a:gd name="connsiteX60" fmla="*/ 5628 w 9731"/>
                <a:gd name="connsiteY60" fmla="*/ 7839 h 10000"/>
                <a:gd name="connsiteX61" fmla="*/ 4889 w 9731"/>
                <a:gd name="connsiteY61" fmla="*/ 8412 h 10000"/>
                <a:gd name="connsiteX62" fmla="*/ 4014 w 9731"/>
                <a:gd name="connsiteY62" fmla="*/ 8853 h 10000"/>
                <a:gd name="connsiteX63" fmla="*/ 3230 w 9731"/>
                <a:gd name="connsiteY63" fmla="*/ 9177 h 10000"/>
                <a:gd name="connsiteX64" fmla="*/ 3275 w 9731"/>
                <a:gd name="connsiteY64" fmla="*/ 9338 h 10000"/>
                <a:gd name="connsiteX65" fmla="*/ 3701 w 9731"/>
                <a:gd name="connsiteY65" fmla="*/ 9383 h 10000"/>
                <a:gd name="connsiteX66" fmla="*/ 3811 w 9731"/>
                <a:gd name="connsiteY66" fmla="*/ 9618 h 10000"/>
                <a:gd name="connsiteX67" fmla="*/ 3431 w 9731"/>
                <a:gd name="connsiteY67" fmla="*/ 10000 h 10000"/>
                <a:gd name="connsiteX0" fmla="*/ 3526 w 10000"/>
                <a:gd name="connsiteY0" fmla="*/ 10000 h 10000"/>
                <a:gd name="connsiteX1" fmla="*/ 2535 w 10000"/>
                <a:gd name="connsiteY1" fmla="*/ 9559 h 10000"/>
                <a:gd name="connsiteX2" fmla="*/ 1935 w 10000"/>
                <a:gd name="connsiteY2" fmla="*/ 8692 h 10000"/>
                <a:gd name="connsiteX3" fmla="*/ 2351 w 10000"/>
                <a:gd name="connsiteY3" fmla="*/ 8412 h 10000"/>
                <a:gd name="connsiteX4" fmla="*/ 2121 w 10000"/>
                <a:gd name="connsiteY4" fmla="*/ 8148 h 10000"/>
                <a:gd name="connsiteX5" fmla="*/ 1453 w 10000"/>
                <a:gd name="connsiteY5" fmla="*/ 7854 h 10000"/>
                <a:gd name="connsiteX6" fmla="*/ 970 w 10000"/>
                <a:gd name="connsiteY6" fmla="*/ 7001 h 10000"/>
                <a:gd name="connsiteX7" fmla="*/ 1223 w 10000"/>
                <a:gd name="connsiteY7" fmla="*/ 6692 h 10000"/>
                <a:gd name="connsiteX8" fmla="*/ 900 w 10000"/>
                <a:gd name="connsiteY8" fmla="*/ 6619 h 10000"/>
                <a:gd name="connsiteX9" fmla="*/ 325 w 10000"/>
                <a:gd name="connsiteY9" fmla="*/ 6869 h 10000"/>
                <a:gd name="connsiteX10" fmla="*/ 72 w 10000"/>
                <a:gd name="connsiteY10" fmla="*/ 6560 h 10000"/>
                <a:gd name="connsiteX11" fmla="*/ 208 w 10000"/>
                <a:gd name="connsiteY11" fmla="*/ 6251 h 10000"/>
                <a:gd name="connsiteX12" fmla="*/ 763 w 10000"/>
                <a:gd name="connsiteY12" fmla="*/ 5942 h 10000"/>
                <a:gd name="connsiteX13" fmla="*/ 232 w 10000"/>
                <a:gd name="connsiteY13" fmla="*/ 5428 h 10000"/>
                <a:gd name="connsiteX14" fmla="*/ 1568 w 10000"/>
                <a:gd name="connsiteY14" fmla="*/ 5686 h 10000"/>
                <a:gd name="connsiteX15" fmla="*/ 3039 w 10000"/>
                <a:gd name="connsiteY15" fmla="*/ 4834 h 10000"/>
                <a:gd name="connsiteX16" fmla="*/ 3694 w 10000"/>
                <a:gd name="connsiteY16" fmla="*/ 3666 h 10000"/>
                <a:gd name="connsiteX17" fmla="*/ 4771 w 10000"/>
                <a:gd name="connsiteY17" fmla="*/ 3106 h 10000"/>
                <a:gd name="connsiteX18" fmla="*/ 4959 w 10000"/>
                <a:gd name="connsiteY18" fmla="*/ 3439 h 10000"/>
                <a:gd name="connsiteX19" fmla="*/ 5337 w 10000"/>
                <a:gd name="connsiteY19" fmla="*/ 2970 h 10000"/>
                <a:gd name="connsiteX20" fmla="*/ 208 w 10000"/>
                <a:gd name="connsiteY20" fmla="*/ 3734 h 10000"/>
                <a:gd name="connsiteX21" fmla="*/ 0 w 10000"/>
                <a:gd name="connsiteY21" fmla="*/ 3264 h 10000"/>
                <a:gd name="connsiteX22" fmla="*/ 970 w 10000"/>
                <a:gd name="connsiteY22" fmla="*/ 2940 h 10000"/>
                <a:gd name="connsiteX23" fmla="*/ 669 w 10000"/>
                <a:gd name="connsiteY23" fmla="*/ 2587 h 10000"/>
                <a:gd name="connsiteX24" fmla="*/ 878 w 10000"/>
                <a:gd name="connsiteY24" fmla="*/ 2073 h 10000"/>
                <a:gd name="connsiteX25" fmla="*/ 1567 w 10000"/>
                <a:gd name="connsiteY25" fmla="*/ 2102 h 10000"/>
                <a:gd name="connsiteX26" fmla="*/ 1915 w 10000"/>
                <a:gd name="connsiteY26" fmla="*/ 1367 h 10000"/>
                <a:gd name="connsiteX27" fmla="*/ 2051 w 10000"/>
                <a:gd name="connsiteY27" fmla="*/ 206 h 10000"/>
                <a:gd name="connsiteX28" fmla="*/ 2903 w 10000"/>
                <a:gd name="connsiteY28" fmla="*/ 29 h 10000"/>
                <a:gd name="connsiteX29" fmla="*/ 4425 w 10000"/>
                <a:gd name="connsiteY29" fmla="*/ 221 h 10000"/>
                <a:gd name="connsiteX30" fmla="*/ 5324 w 10000"/>
                <a:gd name="connsiteY30" fmla="*/ 0 h 10000"/>
                <a:gd name="connsiteX31" fmla="*/ 6153 w 10000"/>
                <a:gd name="connsiteY31" fmla="*/ 88 h 10000"/>
                <a:gd name="connsiteX32" fmla="*/ 6774 w 10000"/>
                <a:gd name="connsiteY32" fmla="*/ 206 h 10000"/>
                <a:gd name="connsiteX33" fmla="*/ 6268 w 10000"/>
                <a:gd name="connsiteY33" fmla="*/ 382 h 10000"/>
                <a:gd name="connsiteX34" fmla="*/ 6476 w 10000"/>
                <a:gd name="connsiteY34" fmla="*/ 779 h 10000"/>
                <a:gd name="connsiteX35" fmla="*/ 6889 w 10000"/>
                <a:gd name="connsiteY35" fmla="*/ 1000 h 10000"/>
                <a:gd name="connsiteX36" fmla="*/ 6569 w 10000"/>
                <a:gd name="connsiteY36" fmla="*/ 1103 h 10000"/>
                <a:gd name="connsiteX37" fmla="*/ 5254 w 10000"/>
                <a:gd name="connsiteY37" fmla="*/ 1176 h 10000"/>
                <a:gd name="connsiteX38" fmla="*/ 6084 w 10000"/>
                <a:gd name="connsiteY38" fmla="*/ 1617 h 10000"/>
                <a:gd name="connsiteX39" fmla="*/ 5921 w 10000"/>
                <a:gd name="connsiteY39" fmla="*/ 1838 h 10000"/>
                <a:gd name="connsiteX40" fmla="*/ 6614 w 10000"/>
                <a:gd name="connsiteY40" fmla="*/ 2205 h 10000"/>
                <a:gd name="connsiteX41" fmla="*/ 6983 w 10000"/>
                <a:gd name="connsiteY41" fmla="*/ 2720 h 10000"/>
                <a:gd name="connsiteX42" fmla="*/ 7787 w 10000"/>
                <a:gd name="connsiteY42" fmla="*/ 3176 h 10000"/>
                <a:gd name="connsiteX43" fmla="*/ 7304 w 10000"/>
                <a:gd name="connsiteY43" fmla="*/ 3484 h 10000"/>
                <a:gd name="connsiteX44" fmla="*/ 7467 w 10000"/>
                <a:gd name="connsiteY44" fmla="*/ 3881 h 10000"/>
                <a:gd name="connsiteX45" fmla="*/ 8411 w 10000"/>
                <a:gd name="connsiteY45" fmla="*/ 4484 h 10000"/>
                <a:gd name="connsiteX46" fmla="*/ 9193 w 10000"/>
                <a:gd name="connsiteY46" fmla="*/ 4719 h 10000"/>
                <a:gd name="connsiteX47" fmla="*/ 10000 w 10000"/>
                <a:gd name="connsiteY47" fmla="*/ 5119 h 10000"/>
                <a:gd name="connsiteX48" fmla="*/ 9517 w 10000"/>
                <a:gd name="connsiteY48" fmla="*/ 5384 h 10000"/>
                <a:gd name="connsiteX49" fmla="*/ 8157 w 10000"/>
                <a:gd name="connsiteY49" fmla="*/ 5296 h 10000"/>
                <a:gd name="connsiteX50" fmla="*/ 7582 w 10000"/>
                <a:gd name="connsiteY50" fmla="*/ 5016 h 10000"/>
                <a:gd name="connsiteX51" fmla="*/ 7236 w 10000"/>
                <a:gd name="connsiteY51" fmla="*/ 4940 h 10000"/>
                <a:gd name="connsiteX52" fmla="*/ 7398 w 10000"/>
                <a:gd name="connsiteY52" fmla="*/ 5296 h 10000"/>
                <a:gd name="connsiteX53" fmla="*/ 6914 w 10000"/>
                <a:gd name="connsiteY53" fmla="*/ 5384 h 10000"/>
                <a:gd name="connsiteX54" fmla="*/ 6752 w 10000"/>
                <a:gd name="connsiteY54" fmla="*/ 5781 h 10000"/>
                <a:gd name="connsiteX55" fmla="*/ 6359 w 10000"/>
                <a:gd name="connsiteY55" fmla="*/ 6295 h 10000"/>
                <a:gd name="connsiteX56" fmla="*/ 6292 w 10000"/>
                <a:gd name="connsiteY56" fmla="*/ 7016 h 10000"/>
                <a:gd name="connsiteX57" fmla="*/ 6546 w 10000"/>
                <a:gd name="connsiteY57" fmla="*/ 7398 h 10000"/>
                <a:gd name="connsiteX58" fmla="*/ 6774 w 10000"/>
                <a:gd name="connsiteY58" fmla="*/ 7677 h 10000"/>
                <a:gd name="connsiteX59" fmla="*/ 6359 w 10000"/>
                <a:gd name="connsiteY59" fmla="*/ 7883 h 10000"/>
                <a:gd name="connsiteX60" fmla="*/ 5784 w 10000"/>
                <a:gd name="connsiteY60" fmla="*/ 7839 h 10000"/>
                <a:gd name="connsiteX61" fmla="*/ 5024 w 10000"/>
                <a:gd name="connsiteY61" fmla="*/ 8412 h 10000"/>
                <a:gd name="connsiteX62" fmla="*/ 4125 w 10000"/>
                <a:gd name="connsiteY62" fmla="*/ 8853 h 10000"/>
                <a:gd name="connsiteX63" fmla="*/ 3319 w 10000"/>
                <a:gd name="connsiteY63" fmla="*/ 9177 h 10000"/>
                <a:gd name="connsiteX64" fmla="*/ 3366 w 10000"/>
                <a:gd name="connsiteY64" fmla="*/ 9338 h 10000"/>
                <a:gd name="connsiteX65" fmla="*/ 3803 w 10000"/>
                <a:gd name="connsiteY65" fmla="*/ 9383 h 10000"/>
                <a:gd name="connsiteX66" fmla="*/ 3916 w 10000"/>
                <a:gd name="connsiteY66" fmla="*/ 9618 h 10000"/>
                <a:gd name="connsiteX67" fmla="*/ 3526 w 10000"/>
                <a:gd name="connsiteY67" fmla="*/ 10000 h 10000"/>
                <a:gd name="connsiteX0" fmla="*/ 3526 w 10000"/>
                <a:gd name="connsiteY0" fmla="*/ 10000 h 10000"/>
                <a:gd name="connsiteX1" fmla="*/ 2535 w 10000"/>
                <a:gd name="connsiteY1" fmla="*/ 9559 h 10000"/>
                <a:gd name="connsiteX2" fmla="*/ 1935 w 10000"/>
                <a:gd name="connsiteY2" fmla="*/ 8692 h 10000"/>
                <a:gd name="connsiteX3" fmla="*/ 2351 w 10000"/>
                <a:gd name="connsiteY3" fmla="*/ 8412 h 10000"/>
                <a:gd name="connsiteX4" fmla="*/ 2121 w 10000"/>
                <a:gd name="connsiteY4" fmla="*/ 8148 h 10000"/>
                <a:gd name="connsiteX5" fmla="*/ 1453 w 10000"/>
                <a:gd name="connsiteY5" fmla="*/ 7854 h 10000"/>
                <a:gd name="connsiteX6" fmla="*/ 970 w 10000"/>
                <a:gd name="connsiteY6" fmla="*/ 7001 h 10000"/>
                <a:gd name="connsiteX7" fmla="*/ 1223 w 10000"/>
                <a:gd name="connsiteY7" fmla="*/ 6692 h 10000"/>
                <a:gd name="connsiteX8" fmla="*/ 900 w 10000"/>
                <a:gd name="connsiteY8" fmla="*/ 6619 h 10000"/>
                <a:gd name="connsiteX9" fmla="*/ 325 w 10000"/>
                <a:gd name="connsiteY9" fmla="*/ 6869 h 10000"/>
                <a:gd name="connsiteX10" fmla="*/ 72 w 10000"/>
                <a:gd name="connsiteY10" fmla="*/ 6560 h 10000"/>
                <a:gd name="connsiteX11" fmla="*/ 208 w 10000"/>
                <a:gd name="connsiteY11" fmla="*/ 6251 h 10000"/>
                <a:gd name="connsiteX12" fmla="*/ 763 w 10000"/>
                <a:gd name="connsiteY12" fmla="*/ 5942 h 10000"/>
                <a:gd name="connsiteX13" fmla="*/ 232 w 10000"/>
                <a:gd name="connsiteY13" fmla="*/ 5428 h 10000"/>
                <a:gd name="connsiteX14" fmla="*/ 1568 w 10000"/>
                <a:gd name="connsiteY14" fmla="*/ 5686 h 10000"/>
                <a:gd name="connsiteX15" fmla="*/ 3039 w 10000"/>
                <a:gd name="connsiteY15" fmla="*/ 4834 h 10000"/>
                <a:gd name="connsiteX16" fmla="*/ 3694 w 10000"/>
                <a:gd name="connsiteY16" fmla="*/ 3666 h 10000"/>
                <a:gd name="connsiteX17" fmla="*/ 4771 w 10000"/>
                <a:gd name="connsiteY17" fmla="*/ 3106 h 10000"/>
                <a:gd name="connsiteX18" fmla="*/ 4959 w 10000"/>
                <a:gd name="connsiteY18" fmla="*/ 3439 h 10000"/>
                <a:gd name="connsiteX19" fmla="*/ 5337 w 10000"/>
                <a:gd name="connsiteY19" fmla="*/ 2970 h 10000"/>
                <a:gd name="connsiteX20" fmla="*/ 7175 w 10000"/>
                <a:gd name="connsiteY20" fmla="*/ 3600 h 10000"/>
                <a:gd name="connsiteX21" fmla="*/ 0 w 10000"/>
                <a:gd name="connsiteY21" fmla="*/ 3264 h 10000"/>
                <a:gd name="connsiteX22" fmla="*/ 970 w 10000"/>
                <a:gd name="connsiteY22" fmla="*/ 2940 h 10000"/>
                <a:gd name="connsiteX23" fmla="*/ 669 w 10000"/>
                <a:gd name="connsiteY23" fmla="*/ 2587 h 10000"/>
                <a:gd name="connsiteX24" fmla="*/ 878 w 10000"/>
                <a:gd name="connsiteY24" fmla="*/ 2073 h 10000"/>
                <a:gd name="connsiteX25" fmla="*/ 1567 w 10000"/>
                <a:gd name="connsiteY25" fmla="*/ 2102 h 10000"/>
                <a:gd name="connsiteX26" fmla="*/ 1915 w 10000"/>
                <a:gd name="connsiteY26" fmla="*/ 1367 h 10000"/>
                <a:gd name="connsiteX27" fmla="*/ 2051 w 10000"/>
                <a:gd name="connsiteY27" fmla="*/ 206 h 10000"/>
                <a:gd name="connsiteX28" fmla="*/ 2903 w 10000"/>
                <a:gd name="connsiteY28" fmla="*/ 29 h 10000"/>
                <a:gd name="connsiteX29" fmla="*/ 4425 w 10000"/>
                <a:gd name="connsiteY29" fmla="*/ 221 h 10000"/>
                <a:gd name="connsiteX30" fmla="*/ 5324 w 10000"/>
                <a:gd name="connsiteY30" fmla="*/ 0 h 10000"/>
                <a:gd name="connsiteX31" fmla="*/ 6153 w 10000"/>
                <a:gd name="connsiteY31" fmla="*/ 88 h 10000"/>
                <a:gd name="connsiteX32" fmla="*/ 6774 w 10000"/>
                <a:gd name="connsiteY32" fmla="*/ 206 h 10000"/>
                <a:gd name="connsiteX33" fmla="*/ 6268 w 10000"/>
                <a:gd name="connsiteY33" fmla="*/ 382 h 10000"/>
                <a:gd name="connsiteX34" fmla="*/ 6476 w 10000"/>
                <a:gd name="connsiteY34" fmla="*/ 779 h 10000"/>
                <a:gd name="connsiteX35" fmla="*/ 6889 w 10000"/>
                <a:gd name="connsiteY35" fmla="*/ 1000 h 10000"/>
                <a:gd name="connsiteX36" fmla="*/ 6569 w 10000"/>
                <a:gd name="connsiteY36" fmla="*/ 1103 h 10000"/>
                <a:gd name="connsiteX37" fmla="*/ 5254 w 10000"/>
                <a:gd name="connsiteY37" fmla="*/ 1176 h 10000"/>
                <a:gd name="connsiteX38" fmla="*/ 6084 w 10000"/>
                <a:gd name="connsiteY38" fmla="*/ 1617 h 10000"/>
                <a:gd name="connsiteX39" fmla="*/ 5921 w 10000"/>
                <a:gd name="connsiteY39" fmla="*/ 1838 h 10000"/>
                <a:gd name="connsiteX40" fmla="*/ 6614 w 10000"/>
                <a:gd name="connsiteY40" fmla="*/ 2205 h 10000"/>
                <a:gd name="connsiteX41" fmla="*/ 6983 w 10000"/>
                <a:gd name="connsiteY41" fmla="*/ 2720 h 10000"/>
                <a:gd name="connsiteX42" fmla="*/ 7787 w 10000"/>
                <a:gd name="connsiteY42" fmla="*/ 3176 h 10000"/>
                <a:gd name="connsiteX43" fmla="*/ 7304 w 10000"/>
                <a:gd name="connsiteY43" fmla="*/ 3484 h 10000"/>
                <a:gd name="connsiteX44" fmla="*/ 7467 w 10000"/>
                <a:gd name="connsiteY44" fmla="*/ 3881 h 10000"/>
                <a:gd name="connsiteX45" fmla="*/ 8411 w 10000"/>
                <a:gd name="connsiteY45" fmla="*/ 4484 h 10000"/>
                <a:gd name="connsiteX46" fmla="*/ 9193 w 10000"/>
                <a:gd name="connsiteY46" fmla="*/ 4719 h 10000"/>
                <a:gd name="connsiteX47" fmla="*/ 10000 w 10000"/>
                <a:gd name="connsiteY47" fmla="*/ 5119 h 10000"/>
                <a:gd name="connsiteX48" fmla="*/ 9517 w 10000"/>
                <a:gd name="connsiteY48" fmla="*/ 5384 h 10000"/>
                <a:gd name="connsiteX49" fmla="*/ 8157 w 10000"/>
                <a:gd name="connsiteY49" fmla="*/ 5296 h 10000"/>
                <a:gd name="connsiteX50" fmla="*/ 7582 w 10000"/>
                <a:gd name="connsiteY50" fmla="*/ 5016 h 10000"/>
                <a:gd name="connsiteX51" fmla="*/ 7236 w 10000"/>
                <a:gd name="connsiteY51" fmla="*/ 4940 h 10000"/>
                <a:gd name="connsiteX52" fmla="*/ 7398 w 10000"/>
                <a:gd name="connsiteY52" fmla="*/ 5296 h 10000"/>
                <a:gd name="connsiteX53" fmla="*/ 6914 w 10000"/>
                <a:gd name="connsiteY53" fmla="*/ 5384 h 10000"/>
                <a:gd name="connsiteX54" fmla="*/ 6752 w 10000"/>
                <a:gd name="connsiteY54" fmla="*/ 5781 h 10000"/>
                <a:gd name="connsiteX55" fmla="*/ 6359 w 10000"/>
                <a:gd name="connsiteY55" fmla="*/ 6295 h 10000"/>
                <a:gd name="connsiteX56" fmla="*/ 6292 w 10000"/>
                <a:gd name="connsiteY56" fmla="*/ 7016 h 10000"/>
                <a:gd name="connsiteX57" fmla="*/ 6546 w 10000"/>
                <a:gd name="connsiteY57" fmla="*/ 7398 h 10000"/>
                <a:gd name="connsiteX58" fmla="*/ 6774 w 10000"/>
                <a:gd name="connsiteY58" fmla="*/ 7677 h 10000"/>
                <a:gd name="connsiteX59" fmla="*/ 6359 w 10000"/>
                <a:gd name="connsiteY59" fmla="*/ 7883 h 10000"/>
                <a:gd name="connsiteX60" fmla="*/ 5784 w 10000"/>
                <a:gd name="connsiteY60" fmla="*/ 7839 h 10000"/>
                <a:gd name="connsiteX61" fmla="*/ 5024 w 10000"/>
                <a:gd name="connsiteY61" fmla="*/ 8412 h 10000"/>
                <a:gd name="connsiteX62" fmla="*/ 4125 w 10000"/>
                <a:gd name="connsiteY62" fmla="*/ 8853 h 10000"/>
                <a:gd name="connsiteX63" fmla="*/ 3319 w 10000"/>
                <a:gd name="connsiteY63" fmla="*/ 9177 h 10000"/>
                <a:gd name="connsiteX64" fmla="*/ 3366 w 10000"/>
                <a:gd name="connsiteY64" fmla="*/ 9338 h 10000"/>
                <a:gd name="connsiteX65" fmla="*/ 3803 w 10000"/>
                <a:gd name="connsiteY65" fmla="*/ 9383 h 10000"/>
                <a:gd name="connsiteX66" fmla="*/ 3916 w 10000"/>
                <a:gd name="connsiteY66" fmla="*/ 9618 h 10000"/>
                <a:gd name="connsiteX67" fmla="*/ 3526 w 10000"/>
                <a:gd name="connsiteY67" fmla="*/ 10000 h 10000"/>
                <a:gd name="connsiteX0" fmla="*/ 3454 w 9928"/>
                <a:gd name="connsiteY0" fmla="*/ 10000 h 10000"/>
                <a:gd name="connsiteX1" fmla="*/ 2463 w 9928"/>
                <a:gd name="connsiteY1" fmla="*/ 9559 h 10000"/>
                <a:gd name="connsiteX2" fmla="*/ 1863 w 9928"/>
                <a:gd name="connsiteY2" fmla="*/ 8692 h 10000"/>
                <a:gd name="connsiteX3" fmla="*/ 2279 w 9928"/>
                <a:gd name="connsiteY3" fmla="*/ 8412 h 10000"/>
                <a:gd name="connsiteX4" fmla="*/ 2049 w 9928"/>
                <a:gd name="connsiteY4" fmla="*/ 8148 h 10000"/>
                <a:gd name="connsiteX5" fmla="*/ 1381 w 9928"/>
                <a:gd name="connsiteY5" fmla="*/ 7854 h 10000"/>
                <a:gd name="connsiteX6" fmla="*/ 898 w 9928"/>
                <a:gd name="connsiteY6" fmla="*/ 7001 h 10000"/>
                <a:gd name="connsiteX7" fmla="*/ 1151 w 9928"/>
                <a:gd name="connsiteY7" fmla="*/ 6692 h 10000"/>
                <a:gd name="connsiteX8" fmla="*/ 828 w 9928"/>
                <a:gd name="connsiteY8" fmla="*/ 6619 h 10000"/>
                <a:gd name="connsiteX9" fmla="*/ 253 w 9928"/>
                <a:gd name="connsiteY9" fmla="*/ 6869 h 10000"/>
                <a:gd name="connsiteX10" fmla="*/ 0 w 9928"/>
                <a:gd name="connsiteY10" fmla="*/ 6560 h 10000"/>
                <a:gd name="connsiteX11" fmla="*/ 136 w 9928"/>
                <a:gd name="connsiteY11" fmla="*/ 6251 h 10000"/>
                <a:gd name="connsiteX12" fmla="*/ 691 w 9928"/>
                <a:gd name="connsiteY12" fmla="*/ 5942 h 10000"/>
                <a:gd name="connsiteX13" fmla="*/ 160 w 9928"/>
                <a:gd name="connsiteY13" fmla="*/ 5428 h 10000"/>
                <a:gd name="connsiteX14" fmla="*/ 1496 w 9928"/>
                <a:gd name="connsiteY14" fmla="*/ 5686 h 10000"/>
                <a:gd name="connsiteX15" fmla="*/ 2967 w 9928"/>
                <a:gd name="connsiteY15" fmla="*/ 4834 h 10000"/>
                <a:gd name="connsiteX16" fmla="*/ 3622 w 9928"/>
                <a:gd name="connsiteY16" fmla="*/ 3666 h 10000"/>
                <a:gd name="connsiteX17" fmla="*/ 4699 w 9928"/>
                <a:gd name="connsiteY17" fmla="*/ 3106 h 10000"/>
                <a:gd name="connsiteX18" fmla="*/ 4887 w 9928"/>
                <a:gd name="connsiteY18" fmla="*/ 3439 h 10000"/>
                <a:gd name="connsiteX19" fmla="*/ 5265 w 9928"/>
                <a:gd name="connsiteY19" fmla="*/ 2970 h 10000"/>
                <a:gd name="connsiteX20" fmla="*/ 7103 w 9928"/>
                <a:gd name="connsiteY20" fmla="*/ 3600 h 10000"/>
                <a:gd name="connsiteX21" fmla="*/ 7128 w 9928"/>
                <a:gd name="connsiteY21" fmla="*/ 3358 h 10000"/>
                <a:gd name="connsiteX22" fmla="*/ 898 w 9928"/>
                <a:gd name="connsiteY22" fmla="*/ 2940 h 10000"/>
                <a:gd name="connsiteX23" fmla="*/ 597 w 9928"/>
                <a:gd name="connsiteY23" fmla="*/ 2587 h 10000"/>
                <a:gd name="connsiteX24" fmla="*/ 806 w 9928"/>
                <a:gd name="connsiteY24" fmla="*/ 2073 h 10000"/>
                <a:gd name="connsiteX25" fmla="*/ 1495 w 9928"/>
                <a:gd name="connsiteY25" fmla="*/ 2102 h 10000"/>
                <a:gd name="connsiteX26" fmla="*/ 1843 w 9928"/>
                <a:gd name="connsiteY26" fmla="*/ 1367 h 10000"/>
                <a:gd name="connsiteX27" fmla="*/ 1979 w 9928"/>
                <a:gd name="connsiteY27" fmla="*/ 206 h 10000"/>
                <a:gd name="connsiteX28" fmla="*/ 2831 w 9928"/>
                <a:gd name="connsiteY28" fmla="*/ 29 h 10000"/>
                <a:gd name="connsiteX29" fmla="*/ 4353 w 9928"/>
                <a:gd name="connsiteY29" fmla="*/ 221 h 10000"/>
                <a:gd name="connsiteX30" fmla="*/ 5252 w 9928"/>
                <a:gd name="connsiteY30" fmla="*/ 0 h 10000"/>
                <a:gd name="connsiteX31" fmla="*/ 6081 w 9928"/>
                <a:gd name="connsiteY31" fmla="*/ 88 h 10000"/>
                <a:gd name="connsiteX32" fmla="*/ 6702 w 9928"/>
                <a:gd name="connsiteY32" fmla="*/ 206 h 10000"/>
                <a:gd name="connsiteX33" fmla="*/ 6196 w 9928"/>
                <a:gd name="connsiteY33" fmla="*/ 382 h 10000"/>
                <a:gd name="connsiteX34" fmla="*/ 6404 w 9928"/>
                <a:gd name="connsiteY34" fmla="*/ 779 h 10000"/>
                <a:gd name="connsiteX35" fmla="*/ 6817 w 9928"/>
                <a:gd name="connsiteY35" fmla="*/ 1000 h 10000"/>
                <a:gd name="connsiteX36" fmla="*/ 6497 w 9928"/>
                <a:gd name="connsiteY36" fmla="*/ 1103 h 10000"/>
                <a:gd name="connsiteX37" fmla="*/ 5182 w 9928"/>
                <a:gd name="connsiteY37" fmla="*/ 1176 h 10000"/>
                <a:gd name="connsiteX38" fmla="*/ 6012 w 9928"/>
                <a:gd name="connsiteY38" fmla="*/ 1617 h 10000"/>
                <a:gd name="connsiteX39" fmla="*/ 5849 w 9928"/>
                <a:gd name="connsiteY39" fmla="*/ 1838 h 10000"/>
                <a:gd name="connsiteX40" fmla="*/ 6542 w 9928"/>
                <a:gd name="connsiteY40" fmla="*/ 2205 h 10000"/>
                <a:gd name="connsiteX41" fmla="*/ 6911 w 9928"/>
                <a:gd name="connsiteY41" fmla="*/ 2720 h 10000"/>
                <a:gd name="connsiteX42" fmla="*/ 7715 w 9928"/>
                <a:gd name="connsiteY42" fmla="*/ 3176 h 10000"/>
                <a:gd name="connsiteX43" fmla="*/ 7232 w 9928"/>
                <a:gd name="connsiteY43" fmla="*/ 3484 h 10000"/>
                <a:gd name="connsiteX44" fmla="*/ 7395 w 9928"/>
                <a:gd name="connsiteY44" fmla="*/ 3881 h 10000"/>
                <a:gd name="connsiteX45" fmla="*/ 8339 w 9928"/>
                <a:gd name="connsiteY45" fmla="*/ 4484 h 10000"/>
                <a:gd name="connsiteX46" fmla="*/ 9121 w 9928"/>
                <a:gd name="connsiteY46" fmla="*/ 4719 h 10000"/>
                <a:gd name="connsiteX47" fmla="*/ 9928 w 9928"/>
                <a:gd name="connsiteY47" fmla="*/ 5119 h 10000"/>
                <a:gd name="connsiteX48" fmla="*/ 9445 w 9928"/>
                <a:gd name="connsiteY48" fmla="*/ 5384 h 10000"/>
                <a:gd name="connsiteX49" fmla="*/ 8085 w 9928"/>
                <a:gd name="connsiteY49" fmla="*/ 5296 h 10000"/>
                <a:gd name="connsiteX50" fmla="*/ 7510 w 9928"/>
                <a:gd name="connsiteY50" fmla="*/ 5016 h 10000"/>
                <a:gd name="connsiteX51" fmla="*/ 7164 w 9928"/>
                <a:gd name="connsiteY51" fmla="*/ 4940 h 10000"/>
                <a:gd name="connsiteX52" fmla="*/ 7326 w 9928"/>
                <a:gd name="connsiteY52" fmla="*/ 5296 h 10000"/>
                <a:gd name="connsiteX53" fmla="*/ 6842 w 9928"/>
                <a:gd name="connsiteY53" fmla="*/ 5384 h 10000"/>
                <a:gd name="connsiteX54" fmla="*/ 6680 w 9928"/>
                <a:gd name="connsiteY54" fmla="*/ 5781 h 10000"/>
                <a:gd name="connsiteX55" fmla="*/ 6287 w 9928"/>
                <a:gd name="connsiteY55" fmla="*/ 6295 h 10000"/>
                <a:gd name="connsiteX56" fmla="*/ 6220 w 9928"/>
                <a:gd name="connsiteY56" fmla="*/ 7016 h 10000"/>
                <a:gd name="connsiteX57" fmla="*/ 6474 w 9928"/>
                <a:gd name="connsiteY57" fmla="*/ 7398 h 10000"/>
                <a:gd name="connsiteX58" fmla="*/ 6702 w 9928"/>
                <a:gd name="connsiteY58" fmla="*/ 7677 h 10000"/>
                <a:gd name="connsiteX59" fmla="*/ 6287 w 9928"/>
                <a:gd name="connsiteY59" fmla="*/ 7883 h 10000"/>
                <a:gd name="connsiteX60" fmla="*/ 5712 w 9928"/>
                <a:gd name="connsiteY60" fmla="*/ 7839 h 10000"/>
                <a:gd name="connsiteX61" fmla="*/ 4952 w 9928"/>
                <a:gd name="connsiteY61" fmla="*/ 8412 h 10000"/>
                <a:gd name="connsiteX62" fmla="*/ 4053 w 9928"/>
                <a:gd name="connsiteY62" fmla="*/ 8853 h 10000"/>
                <a:gd name="connsiteX63" fmla="*/ 3247 w 9928"/>
                <a:gd name="connsiteY63" fmla="*/ 9177 h 10000"/>
                <a:gd name="connsiteX64" fmla="*/ 3294 w 9928"/>
                <a:gd name="connsiteY64" fmla="*/ 9338 h 10000"/>
                <a:gd name="connsiteX65" fmla="*/ 3731 w 9928"/>
                <a:gd name="connsiteY65" fmla="*/ 9383 h 10000"/>
                <a:gd name="connsiteX66" fmla="*/ 3844 w 9928"/>
                <a:gd name="connsiteY66" fmla="*/ 9618 h 10000"/>
                <a:gd name="connsiteX67" fmla="*/ 3454 w 9928"/>
                <a:gd name="connsiteY67" fmla="*/ 10000 h 10000"/>
                <a:gd name="connsiteX0" fmla="*/ 3479 w 10000"/>
                <a:gd name="connsiteY0" fmla="*/ 10000 h 10000"/>
                <a:gd name="connsiteX1" fmla="*/ 2481 w 10000"/>
                <a:gd name="connsiteY1" fmla="*/ 9559 h 10000"/>
                <a:gd name="connsiteX2" fmla="*/ 1877 w 10000"/>
                <a:gd name="connsiteY2" fmla="*/ 8692 h 10000"/>
                <a:gd name="connsiteX3" fmla="*/ 2296 w 10000"/>
                <a:gd name="connsiteY3" fmla="*/ 8412 h 10000"/>
                <a:gd name="connsiteX4" fmla="*/ 2064 w 10000"/>
                <a:gd name="connsiteY4" fmla="*/ 8148 h 10000"/>
                <a:gd name="connsiteX5" fmla="*/ 1391 w 10000"/>
                <a:gd name="connsiteY5" fmla="*/ 7854 h 10000"/>
                <a:gd name="connsiteX6" fmla="*/ 905 w 10000"/>
                <a:gd name="connsiteY6" fmla="*/ 7001 h 10000"/>
                <a:gd name="connsiteX7" fmla="*/ 1159 w 10000"/>
                <a:gd name="connsiteY7" fmla="*/ 6692 h 10000"/>
                <a:gd name="connsiteX8" fmla="*/ 834 w 10000"/>
                <a:gd name="connsiteY8" fmla="*/ 6619 h 10000"/>
                <a:gd name="connsiteX9" fmla="*/ 255 w 10000"/>
                <a:gd name="connsiteY9" fmla="*/ 6869 h 10000"/>
                <a:gd name="connsiteX10" fmla="*/ 0 w 10000"/>
                <a:gd name="connsiteY10" fmla="*/ 6560 h 10000"/>
                <a:gd name="connsiteX11" fmla="*/ 137 w 10000"/>
                <a:gd name="connsiteY11" fmla="*/ 6251 h 10000"/>
                <a:gd name="connsiteX12" fmla="*/ 696 w 10000"/>
                <a:gd name="connsiteY12" fmla="*/ 5942 h 10000"/>
                <a:gd name="connsiteX13" fmla="*/ 161 w 10000"/>
                <a:gd name="connsiteY13" fmla="*/ 5428 h 10000"/>
                <a:gd name="connsiteX14" fmla="*/ 1507 w 10000"/>
                <a:gd name="connsiteY14" fmla="*/ 5686 h 10000"/>
                <a:gd name="connsiteX15" fmla="*/ 2989 w 10000"/>
                <a:gd name="connsiteY15" fmla="*/ 4834 h 10000"/>
                <a:gd name="connsiteX16" fmla="*/ 3648 w 10000"/>
                <a:gd name="connsiteY16" fmla="*/ 3666 h 10000"/>
                <a:gd name="connsiteX17" fmla="*/ 4733 w 10000"/>
                <a:gd name="connsiteY17" fmla="*/ 3106 h 10000"/>
                <a:gd name="connsiteX18" fmla="*/ 4922 w 10000"/>
                <a:gd name="connsiteY18" fmla="*/ 3439 h 10000"/>
                <a:gd name="connsiteX19" fmla="*/ 5303 w 10000"/>
                <a:gd name="connsiteY19" fmla="*/ 2970 h 10000"/>
                <a:gd name="connsiteX20" fmla="*/ 7155 w 10000"/>
                <a:gd name="connsiteY20" fmla="*/ 3600 h 10000"/>
                <a:gd name="connsiteX21" fmla="*/ 7180 w 10000"/>
                <a:gd name="connsiteY21" fmla="*/ 3358 h 10000"/>
                <a:gd name="connsiteX22" fmla="*/ 601 w 10000"/>
                <a:gd name="connsiteY22" fmla="*/ 2587 h 10000"/>
                <a:gd name="connsiteX23" fmla="*/ 812 w 10000"/>
                <a:gd name="connsiteY23" fmla="*/ 2073 h 10000"/>
                <a:gd name="connsiteX24" fmla="*/ 1506 w 10000"/>
                <a:gd name="connsiteY24" fmla="*/ 2102 h 10000"/>
                <a:gd name="connsiteX25" fmla="*/ 1856 w 10000"/>
                <a:gd name="connsiteY25" fmla="*/ 1367 h 10000"/>
                <a:gd name="connsiteX26" fmla="*/ 1993 w 10000"/>
                <a:gd name="connsiteY26" fmla="*/ 206 h 10000"/>
                <a:gd name="connsiteX27" fmla="*/ 2852 w 10000"/>
                <a:gd name="connsiteY27" fmla="*/ 29 h 10000"/>
                <a:gd name="connsiteX28" fmla="*/ 4385 w 10000"/>
                <a:gd name="connsiteY28" fmla="*/ 221 h 10000"/>
                <a:gd name="connsiteX29" fmla="*/ 5290 w 10000"/>
                <a:gd name="connsiteY29" fmla="*/ 0 h 10000"/>
                <a:gd name="connsiteX30" fmla="*/ 6125 w 10000"/>
                <a:gd name="connsiteY30" fmla="*/ 88 h 10000"/>
                <a:gd name="connsiteX31" fmla="*/ 6751 w 10000"/>
                <a:gd name="connsiteY31" fmla="*/ 206 h 10000"/>
                <a:gd name="connsiteX32" fmla="*/ 6241 w 10000"/>
                <a:gd name="connsiteY32" fmla="*/ 382 h 10000"/>
                <a:gd name="connsiteX33" fmla="*/ 6450 w 10000"/>
                <a:gd name="connsiteY33" fmla="*/ 779 h 10000"/>
                <a:gd name="connsiteX34" fmla="*/ 6866 w 10000"/>
                <a:gd name="connsiteY34" fmla="*/ 1000 h 10000"/>
                <a:gd name="connsiteX35" fmla="*/ 6544 w 10000"/>
                <a:gd name="connsiteY35" fmla="*/ 1103 h 10000"/>
                <a:gd name="connsiteX36" fmla="*/ 5220 w 10000"/>
                <a:gd name="connsiteY36" fmla="*/ 1176 h 10000"/>
                <a:gd name="connsiteX37" fmla="*/ 6056 w 10000"/>
                <a:gd name="connsiteY37" fmla="*/ 1617 h 10000"/>
                <a:gd name="connsiteX38" fmla="*/ 5891 w 10000"/>
                <a:gd name="connsiteY38" fmla="*/ 1838 h 10000"/>
                <a:gd name="connsiteX39" fmla="*/ 6589 w 10000"/>
                <a:gd name="connsiteY39" fmla="*/ 2205 h 10000"/>
                <a:gd name="connsiteX40" fmla="*/ 6961 w 10000"/>
                <a:gd name="connsiteY40" fmla="*/ 2720 h 10000"/>
                <a:gd name="connsiteX41" fmla="*/ 7771 w 10000"/>
                <a:gd name="connsiteY41" fmla="*/ 3176 h 10000"/>
                <a:gd name="connsiteX42" fmla="*/ 7284 w 10000"/>
                <a:gd name="connsiteY42" fmla="*/ 3484 h 10000"/>
                <a:gd name="connsiteX43" fmla="*/ 7449 w 10000"/>
                <a:gd name="connsiteY43" fmla="*/ 3881 h 10000"/>
                <a:gd name="connsiteX44" fmla="*/ 8399 w 10000"/>
                <a:gd name="connsiteY44" fmla="*/ 4484 h 10000"/>
                <a:gd name="connsiteX45" fmla="*/ 9187 w 10000"/>
                <a:gd name="connsiteY45" fmla="*/ 4719 h 10000"/>
                <a:gd name="connsiteX46" fmla="*/ 10000 w 10000"/>
                <a:gd name="connsiteY46" fmla="*/ 5119 h 10000"/>
                <a:gd name="connsiteX47" fmla="*/ 9513 w 10000"/>
                <a:gd name="connsiteY47" fmla="*/ 5384 h 10000"/>
                <a:gd name="connsiteX48" fmla="*/ 8144 w 10000"/>
                <a:gd name="connsiteY48" fmla="*/ 5296 h 10000"/>
                <a:gd name="connsiteX49" fmla="*/ 7564 w 10000"/>
                <a:gd name="connsiteY49" fmla="*/ 5016 h 10000"/>
                <a:gd name="connsiteX50" fmla="*/ 7216 w 10000"/>
                <a:gd name="connsiteY50" fmla="*/ 4940 h 10000"/>
                <a:gd name="connsiteX51" fmla="*/ 7379 w 10000"/>
                <a:gd name="connsiteY51" fmla="*/ 5296 h 10000"/>
                <a:gd name="connsiteX52" fmla="*/ 6892 w 10000"/>
                <a:gd name="connsiteY52" fmla="*/ 5384 h 10000"/>
                <a:gd name="connsiteX53" fmla="*/ 6728 w 10000"/>
                <a:gd name="connsiteY53" fmla="*/ 5781 h 10000"/>
                <a:gd name="connsiteX54" fmla="*/ 6333 w 10000"/>
                <a:gd name="connsiteY54" fmla="*/ 6295 h 10000"/>
                <a:gd name="connsiteX55" fmla="*/ 6265 w 10000"/>
                <a:gd name="connsiteY55" fmla="*/ 7016 h 10000"/>
                <a:gd name="connsiteX56" fmla="*/ 6521 w 10000"/>
                <a:gd name="connsiteY56" fmla="*/ 7398 h 10000"/>
                <a:gd name="connsiteX57" fmla="*/ 6751 w 10000"/>
                <a:gd name="connsiteY57" fmla="*/ 7677 h 10000"/>
                <a:gd name="connsiteX58" fmla="*/ 6333 w 10000"/>
                <a:gd name="connsiteY58" fmla="*/ 7883 h 10000"/>
                <a:gd name="connsiteX59" fmla="*/ 5753 w 10000"/>
                <a:gd name="connsiteY59" fmla="*/ 7839 h 10000"/>
                <a:gd name="connsiteX60" fmla="*/ 4988 w 10000"/>
                <a:gd name="connsiteY60" fmla="*/ 8412 h 10000"/>
                <a:gd name="connsiteX61" fmla="*/ 4082 w 10000"/>
                <a:gd name="connsiteY61" fmla="*/ 8853 h 10000"/>
                <a:gd name="connsiteX62" fmla="*/ 3271 w 10000"/>
                <a:gd name="connsiteY62" fmla="*/ 9177 h 10000"/>
                <a:gd name="connsiteX63" fmla="*/ 3318 w 10000"/>
                <a:gd name="connsiteY63" fmla="*/ 9338 h 10000"/>
                <a:gd name="connsiteX64" fmla="*/ 3758 w 10000"/>
                <a:gd name="connsiteY64" fmla="*/ 9383 h 10000"/>
                <a:gd name="connsiteX65" fmla="*/ 3872 w 10000"/>
                <a:gd name="connsiteY65" fmla="*/ 9618 h 10000"/>
                <a:gd name="connsiteX66" fmla="*/ 3479 w 10000"/>
                <a:gd name="connsiteY66" fmla="*/ 10000 h 10000"/>
                <a:gd name="connsiteX0" fmla="*/ 3479 w 10000"/>
                <a:gd name="connsiteY0" fmla="*/ 10000 h 10000"/>
                <a:gd name="connsiteX1" fmla="*/ 2481 w 10000"/>
                <a:gd name="connsiteY1" fmla="*/ 9559 h 10000"/>
                <a:gd name="connsiteX2" fmla="*/ 1877 w 10000"/>
                <a:gd name="connsiteY2" fmla="*/ 8692 h 10000"/>
                <a:gd name="connsiteX3" fmla="*/ 2296 w 10000"/>
                <a:gd name="connsiteY3" fmla="*/ 8412 h 10000"/>
                <a:gd name="connsiteX4" fmla="*/ 2064 w 10000"/>
                <a:gd name="connsiteY4" fmla="*/ 8148 h 10000"/>
                <a:gd name="connsiteX5" fmla="*/ 1391 w 10000"/>
                <a:gd name="connsiteY5" fmla="*/ 7854 h 10000"/>
                <a:gd name="connsiteX6" fmla="*/ 905 w 10000"/>
                <a:gd name="connsiteY6" fmla="*/ 7001 h 10000"/>
                <a:gd name="connsiteX7" fmla="*/ 1159 w 10000"/>
                <a:gd name="connsiteY7" fmla="*/ 6692 h 10000"/>
                <a:gd name="connsiteX8" fmla="*/ 834 w 10000"/>
                <a:gd name="connsiteY8" fmla="*/ 6619 h 10000"/>
                <a:gd name="connsiteX9" fmla="*/ 255 w 10000"/>
                <a:gd name="connsiteY9" fmla="*/ 6869 h 10000"/>
                <a:gd name="connsiteX10" fmla="*/ 0 w 10000"/>
                <a:gd name="connsiteY10" fmla="*/ 6560 h 10000"/>
                <a:gd name="connsiteX11" fmla="*/ 137 w 10000"/>
                <a:gd name="connsiteY11" fmla="*/ 6251 h 10000"/>
                <a:gd name="connsiteX12" fmla="*/ 696 w 10000"/>
                <a:gd name="connsiteY12" fmla="*/ 5942 h 10000"/>
                <a:gd name="connsiteX13" fmla="*/ 161 w 10000"/>
                <a:gd name="connsiteY13" fmla="*/ 5428 h 10000"/>
                <a:gd name="connsiteX14" fmla="*/ 1507 w 10000"/>
                <a:gd name="connsiteY14" fmla="*/ 5686 h 10000"/>
                <a:gd name="connsiteX15" fmla="*/ 2989 w 10000"/>
                <a:gd name="connsiteY15" fmla="*/ 4834 h 10000"/>
                <a:gd name="connsiteX16" fmla="*/ 3648 w 10000"/>
                <a:gd name="connsiteY16" fmla="*/ 3666 h 10000"/>
                <a:gd name="connsiteX17" fmla="*/ 4733 w 10000"/>
                <a:gd name="connsiteY17" fmla="*/ 3106 h 10000"/>
                <a:gd name="connsiteX18" fmla="*/ 4922 w 10000"/>
                <a:gd name="connsiteY18" fmla="*/ 3439 h 10000"/>
                <a:gd name="connsiteX19" fmla="*/ 5303 w 10000"/>
                <a:gd name="connsiteY19" fmla="*/ 2970 h 10000"/>
                <a:gd name="connsiteX20" fmla="*/ 7155 w 10000"/>
                <a:gd name="connsiteY20" fmla="*/ 3600 h 10000"/>
                <a:gd name="connsiteX21" fmla="*/ 7180 w 10000"/>
                <a:gd name="connsiteY21" fmla="*/ 3358 h 10000"/>
                <a:gd name="connsiteX22" fmla="*/ 812 w 10000"/>
                <a:gd name="connsiteY22" fmla="*/ 2073 h 10000"/>
                <a:gd name="connsiteX23" fmla="*/ 1506 w 10000"/>
                <a:gd name="connsiteY23" fmla="*/ 2102 h 10000"/>
                <a:gd name="connsiteX24" fmla="*/ 1856 w 10000"/>
                <a:gd name="connsiteY24" fmla="*/ 1367 h 10000"/>
                <a:gd name="connsiteX25" fmla="*/ 1993 w 10000"/>
                <a:gd name="connsiteY25" fmla="*/ 206 h 10000"/>
                <a:gd name="connsiteX26" fmla="*/ 2852 w 10000"/>
                <a:gd name="connsiteY26" fmla="*/ 29 h 10000"/>
                <a:gd name="connsiteX27" fmla="*/ 4385 w 10000"/>
                <a:gd name="connsiteY27" fmla="*/ 221 h 10000"/>
                <a:gd name="connsiteX28" fmla="*/ 5290 w 10000"/>
                <a:gd name="connsiteY28" fmla="*/ 0 h 10000"/>
                <a:gd name="connsiteX29" fmla="*/ 6125 w 10000"/>
                <a:gd name="connsiteY29" fmla="*/ 88 h 10000"/>
                <a:gd name="connsiteX30" fmla="*/ 6751 w 10000"/>
                <a:gd name="connsiteY30" fmla="*/ 206 h 10000"/>
                <a:gd name="connsiteX31" fmla="*/ 6241 w 10000"/>
                <a:gd name="connsiteY31" fmla="*/ 382 h 10000"/>
                <a:gd name="connsiteX32" fmla="*/ 6450 w 10000"/>
                <a:gd name="connsiteY32" fmla="*/ 779 h 10000"/>
                <a:gd name="connsiteX33" fmla="*/ 6866 w 10000"/>
                <a:gd name="connsiteY33" fmla="*/ 1000 h 10000"/>
                <a:gd name="connsiteX34" fmla="*/ 6544 w 10000"/>
                <a:gd name="connsiteY34" fmla="*/ 1103 h 10000"/>
                <a:gd name="connsiteX35" fmla="*/ 5220 w 10000"/>
                <a:gd name="connsiteY35" fmla="*/ 1176 h 10000"/>
                <a:gd name="connsiteX36" fmla="*/ 6056 w 10000"/>
                <a:gd name="connsiteY36" fmla="*/ 1617 h 10000"/>
                <a:gd name="connsiteX37" fmla="*/ 5891 w 10000"/>
                <a:gd name="connsiteY37" fmla="*/ 1838 h 10000"/>
                <a:gd name="connsiteX38" fmla="*/ 6589 w 10000"/>
                <a:gd name="connsiteY38" fmla="*/ 2205 h 10000"/>
                <a:gd name="connsiteX39" fmla="*/ 6961 w 10000"/>
                <a:gd name="connsiteY39" fmla="*/ 2720 h 10000"/>
                <a:gd name="connsiteX40" fmla="*/ 7771 w 10000"/>
                <a:gd name="connsiteY40" fmla="*/ 3176 h 10000"/>
                <a:gd name="connsiteX41" fmla="*/ 7284 w 10000"/>
                <a:gd name="connsiteY41" fmla="*/ 3484 h 10000"/>
                <a:gd name="connsiteX42" fmla="*/ 7449 w 10000"/>
                <a:gd name="connsiteY42" fmla="*/ 3881 h 10000"/>
                <a:gd name="connsiteX43" fmla="*/ 8399 w 10000"/>
                <a:gd name="connsiteY43" fmla="*/ 4484 h 10000"/>
                <a:gd name="connsiteX44" fmla="*/ 9187 w 10000"/>
                <a:gd name="connsiteY44" fmla="*/ 4719 h 10000"/>
                <a:gd name="connsiteX45" fmla="*/ 10000 w 10000"/>
                <a:gd name="connsiteY45" fmla="*/ 5119 h 10000"/>
                <a:gd name="connsiteX46" fmla="*/ 9513 w 10000"/>
                <a:gd name="connsiteY46" fmla="*/ 5384 h 10000"/>
                <a:gd name="connsiteX47" fmla="*/ 8144 w 10000"/>
                <a:gd name="connsiteY47" fmla="*/ 5296 h 10000"/>
                <a:gd name="connsiteX48" fmla="*/ 7564 w 10000"/>
                <a:gd name="connsiteY48" fmla="*/ 5016 h 10000"/>
                <a:gd name="connsiteX49" fmla="*/ 7216 w 10000"/>
                <a:gd name="connsiteY49" fmla="*/ 4940 h 10000"/>
                <a:gd name="connsiteX50" fmla="*/ 7379 w 10000"/>
                <a:gd name="connsiteY50" fmla="*/ 5296 h 10000"/>
                <a:gd name="connsiteX51" fmla="*/ 6892 w 10000"/>
                <a:gd name="connsiteY51" fmla="*/ 5384 h 10000"/>
                <a:gd name="connsiteX52" fmla="*/ 6728 w 10000"/>
                <a:gd name="connsiteY52" fmla="*/ 5781 h 10000"/>
                <a:gd name="connsiteX53" fmla="*/ 6333 w 10000"/>
                <a:gd name="connsiteY53" fmla="*/ 6295 h 10000"/>
                <a:gd name="connsiteX54" fmla="*/ 6265 w 10000"/>
                <a:gd name="connsiteY54" fmla="*/ 7016 h 10000"/>
                <a:gd name="connsiteX55" fmla="*/ 6521 w 10000"/>
                <a:gd name="connsiteY55" fmla="*/ 7398 h 10000"/>
                <a:gd name="connsiteX56" fmla="*/ 6751 w 10000"/>
                <a:gd name="connsiteY56" fmla="*/ 7677 h 10000"/>
                <a:gd name="connsiteX57" fmla="*/ 6333 w 10000"/>
                <a:gd name="connsiteY57" fmla="*/ 7883 h 10000"/>
                <a:gd name="connsiteX58" fmla="*/ 5753 w 10000"/>
                <a:gd name="connsiteY58" fmla="*/ 7839 h 10000"/>
                <a:gd name="connsiteX59" fmla="*/ 4988 w 10000"/>
                <a:gd name="connsiteY59" fmla="*/ 8412 h 10000"/>
                <a:gd name="connsiteX60" fmla="*/ 4082 w 10000"/>
                <a:gd name="connsiteY60" fmla="*/ 8853 h 10000"/>
                <a:gd name="connsiteX61" fmla="*/ 3271 w 10000"/>
                <a:gd name="connsiteY61" fmla="*/ 9177 h 10000"/>
                <a:gd name="connsiteX62" fmla="*/ 3318 w 10000"/>
                <a:gd name="connsiteY62" fmla="*/ 9338 h 10000"/>
                <a:gd name="connsiteX63" fmla="*/ 3758 w 10000"/>
                <a:gd name="connsiteY63" fmla="*/ 9383 h 10000"/>
                <a:gd name="connsiteX64" fmla="*/ 3872 w 10000"/>
                <a:gd name="connsiteY64" fmla="*/ 9618 h 10000"/>
                <a:gd name="connsiteX65" fmla="*/ 3479 w 10000"/>
                <a:gd name="connsiteY65" fmla="*/ 10000 h 10000"/>
                <a:gd name="connsiteX0" fmla="*/ 3479 w 10000"/>
                <a:gd name="connsiteY0" fmla="*/ 10000 h 10000"/>
                <a:gd name="connsiteX1" fmla="*/ 2481 w 10000"/>
                <a:gd name="connsiteY1" fmla="*/ 9559 h 10000"/>
                <a:gd name="connsiteX2" fmla="*/ 1877 w 10000"/>
                <a:gd name="connsiteY2" fmla="*/ 8692 h 10000"/>
                <a:gd name="connsiteX3" fmla="*/ 2296 w 10000"/>
                <a:gd name="connsiteY3" fmla="*/ 8412 h 10000"/>
                <a:gd name="connsiteX4" fmla="*/ 2064 w 10000"/>
                <a:gd name="connsiteY4" fmla="*/ 8148 h 10000"/>
                <a:gd name="connsiteX5" fmla="*/ 1391 w 10000"/>
                <a:gd name="connsiteY5" fmla="*/ 7854 h 10000"/>
                <a:gd name="connsiteX6" fmla="*/ 905 w 10000"/>
                <a:gd name="connsiteY6" fmla="*/ 7001 h 10000"/>
                <a:gd name="connsiteX7" fmla="*/ 1159 w 10000"/>
                <a:gd name="connsiteY7" fmla="*/ 6692 h 10000"/>
                <a:gd name="connsiteX8" fmla="*/ 834 w 10000"/>
                <a:gd name="connsiteY8" fmla="*/ 6619 h 10000"/>
                <a:gd name="connsiteX9" fmla="*/ 255 w 10000"/>
                <a:gd name="connsiteY9" fmla="*/ 6869 h 10000"/>
                <a:gd name="connsiteX10" fmla="*/ 0 w 10000"/>
                <a:gd name="connsiteY10" fmla="*/ 6560 h 10000"/>
                <a:gd name="connsiteX11" fmla="*/ 137 w 10000"/>
                <a:gd name="connsiteY11" fmla="*/ 6251 h 10000"/>
                <a:gd name="connsiteX12" fmla="*/ 696 w 10000"/>
                <a:gd name="connsiteY12" fmla="*/ 5942 h 10000"/>
                <a:gd name="connsiteX13" fmla="*/ 161 w 10000"/>
                <a:gd name="connsiteY13" fmla="*/ 5428 h 10000"/>
                <a:gd name="connsiteX14" fmla="*/ 1507 w 10000"/>
                <a:gd name="connsiteY14" fmla="*/ 5686 h 10000"/>
                <a:gd name="connsiteX15" fmla="*/ 2989 w 10000"/>
                <a:gd name="connsiteY15" fmla="*/ 4834 h 10000"/>
                <a:gd name="connsiteX16" fmla="*/ 3648 w 10000"/>
                <a:gd name="connsiteY16" fmla="*/ 3666 h 10000"/>
                <a:gd name="connsiteX17" fmla="*/ 4733 w 10000"/>
                <a:gd name="connsiteY17" fmla="*/ 3106 h 10000"/>
                <a:gd name="connsiteX18" fmla="*/ 4922 w 10000"/>
                <a:gd name="connsiteY18" fmla="*/ 3439 h 10000"/>
                <a:gd name="connsiteX19" fmla="*/ 5303 w 10000"/>
                <a:gd name="connsiteY19" fmla="*/ 2970 h 10000"/>
                <a:gd name="connsiteX20" fmla="*/ 7155 w 10000"/>
                <a:gd name="connsiteY20" fmla="*/ 3600 h 10000"/>
                <a:gd name="connsiteX21" fmla="*/ 7180 w 10000"/>
                <a:gd name="connsiteY21" fmla="*/ 3358 h 10000"/>
                <a:gd name="connsiteX22" fmla="*/ 1506 w 10000"/>
                <a:gd name="connsiteY22" fmla="*/ 2102 h 10000"/>
                <a:gd name="connsiteX23" fmla="*/ 1856 w 10000"/>
                <a:gd name="connsiteY23" fmla="*/ 1367 h 10000"/>
                <a:gd name="connsiteX24" fmla="*/ 1993 w 10000"/>
                <a:gd name="connsiteY24" fmla="*/ 206 h 10000"/>
                <a:gd name="connsiteX25" fmla="*/ 2852 w 10000"/>
                <a:gd name="connsiteY25" fmla="*/ 29 h 10000"/>
                <a:gd name="connsiteX26" fmla="*/ 4385 w 10000"/>
                <a:gd name="connsiteY26" fmla="*/ 221 h 10000"/>
                <a:gd name="connsiteX27" fmla="*/ 5290 w 10000"/>
                <a:gd name="connsiteY27" fmla="*/ 0 h 10000"/>
                <a:gd name="connsiteX28" fmla="*/ 6125 w 10000"/>
                <a:gd name="connsiteY28" fmla="*/ 88 h 10000"/>
                <a:gd name="connsiteX29" fmla="*/ 6751 w 10000"/>
                <a:gd name="connsiteY29" fmla="*/ 206 h 10000"/>
                <a:gd name="connsiteX30" fmla="*/ 6241 w 10000"/>
                <a:gd name="connsiteY30" fmla="*/ 382 h 10000"/>
                <a:gd name="connsiteX31" fmla="*/ 6450 w 10000"/>
                <a:gd name="connsiteY31" fmla="*/ 779 h 10000"/>
                <a:gd name="connsiteX32" fmla="*/ 6866 w 10000"/>
                <a:gd name="connsiteY32" fmla="*/ 1000 h 10000"/>
                <a:gd name="connsiteX33" fmla="*/ 6544 w 10000"/>
                <a:gd name="connsiteY33" fmla="*/ 1103 h 10000"/>
                <a:gd name="connsiteX34" fmla="*/ 5220 w 10000"/>
                <a:gd name="connsiteY34" fmla="*/ 1176 h 10000"/>
                <a:gd name="connsiteX35" fmla="*/ 6056 w 10000"/>
                <a:gd name="connsiteY35" fmla="*/ 1617 h 10000"/>
                <a:gd name="connsiteX36" fmla="*/ 5891 w 10000"/>
                <a:gd name="connsiteY36" fmla="*/ 1838 h 10000"/>
                <a:gd name="connsiteX37" fmla="*/ 6589 w 10000"/>
                <a:gd name="connsiteY37" fmla="*/ 2205 h 10000"/>
                <a:gd name="connsiteX38" fmla="*/ 6961 w 10000"/>
                <a:gd name="connsiteY38" fmla="*/ 2720 h 10000"/>
                <a:gd name="connsiteX39" fmla="*/ 7771 w 10000"/>
                <a:gd name="connsiteY39" fmla="*/ 3176 h 10000"/>
                <a:gd name="connsiteX40" fmla="*/ 7284 w 10000"/>
                <a:gd name="connsiteY40" fmla="*/ 3484 h 10000"/>
                <a:gd name="connsiteX41" fmla="*/ 7449 w 10000"/>
                <a:gd name="connsiteY41" fmla="*/ 3881 h 10000"/>
                <a:gd name="connsiteX42" fmla="*/ 8399 w 10000"/>
                <a:gd name="connsiteY42" fmla="*/ 4484 h 10000"/>
                <a:gd name="connsiteX43" fmla="*/ 9187 w 10000"/>
                <a:gd name="connsiteY43" fmla="*/ 4719 h 10000"/>
                <a:gd name="connsiteX44" fmla="*/ 10000 w 10000"/>
                <a:gd name="connsiteY44" fmla="*/ 5119 h 10000"/>
                <a:gd name="connsiteX45" fmla="*/ 9513 w 10000"/>
                <a:gd name="connsiteY45" fmla="*/ 5384 h 10000"/>
                <a:gd name="connsiteX46" fmla="*/ 8144 w 10000"/>
                <a:gd name="connsiteY46" fmla="*/ 5296 h 10000"/>
                <a:gd name="connsiteX47" fmla="*/ 7564 w 10000"/>
                <a:gd name="connsiteY47" fmla="*/ 5016 h 10000"/>
                <a:gd name="connsiteX48" fmla="*/ 7216 w 10000"/>
                <a:gd name="connsiteY48" fmla="*/ 4940 h 10000"/>
                <a:gd name="connsiteX49" fmla="*/ 7379 w 10000"/>
                <a:gd name="connsiteY49" fmla="*/ 5296 h 10000"/>
                <a:gd name="connsiteX50" fmla="*/ 6892 w 10000"/>
                <a:gd name="connsiteY50" fmla="*/ 5384 h 10000"/>
                <a:gd name="connsiteX51" fmla="*/ 6728 w 10000"/>
                <a:gd name="connsiteY51" fmla="*/ 5781 h 10000"/>
                <a:gd name="connsiteX52" fmla="*/ 6333 w 10000"/>
                <a:gd name="connsiteY52" fmla="*/ 6295 h 10000"/>
                <a:gd name="connsiteX53" fmla="*/ 6265 w 10000"/>
                <a:gd name="connsiteY53" fmla="*/ 7016 h 10000"/>
                <a:gd name="connsiteX54" fmla="*/ 6521 w 10000"/>
                <a:gd name="connsiteY54" fmla="*/ 7398 h 10000"/>
                <a:gd name="connsiteX55" fmla="*/ 6751 w 10000"/>
                <a:gd name="connsiteY55" fmla="*/ 7677 h 10000"/>
                <a:gd name="connsiteX56" fmla="*/ 6333 w 10000"/>
                <a:gd name="connsiteY56" fmla="*/ 7883 h 10000"/>
                <a:gd name="connsiteX57" fmla="*/ 5753 w 10000"/>
                <a:gd name="connsiteY57" fmla="*/ 7839 h 10000"/>
                <a:gd name="connsiteX58" fmla="*/ 4988 w 10000"/>
                <a:gd name="connsiteY58" fmla="*/ 8412 h 10000"/>
                <a:gd name="connsiteX59" fmla="*/ 4082 w 10000"/>
                <a:gd name="connsiteY59" fmla="*/ 8853 h 10000"/>
                <a:gd name="connsiteX60" fmla="*/ 3271 w 10000"/>
                <a:gd name="connsiteY60" fmla="*/ 9177 h 10000"/>
                <a:gd name="connsiteX61" fmla="*/ 3318 w 10000"/>
                <a:gd name="connsiteY61" fmla="*/ 9338 h 10000"/>
                <a:gd name="connsiteX62" fmla="*/ 3758 w 10000"/>
                <a:gd name="connsiteY62" fmla="*/ 9383 h 10000"/>
                <a:gd name="connsiteX63" fmla="*/ 3872 w 10000"/>
                <a:gd name="connsiteY63" fmla="*/ 9618 h 10000"/>
                <a:gd name="connsiteX64" fmla="*/ 3479 w 10000"/>
                <a:gd name="connsiteY64" fmla="*/ 10000 h 10000"/>
                <a:gd name="connsiteX0" fmla="*/ 3479 w 10000"/>
                <a:gd name="connsiteY0" fmla="*/ 10000 h 10000"/>
                <a:gd name="connsiteX1" fmla="*/ 2481 w 10000"/>
                <a:gd name="connsiteY1" fmla="*/ 9559 h 10000"/>
                <a:gd name="connsiteX2" fmla="*/ 1877 w 10000"/>
                <a:gd name="connsiteY2" fmla="*/ 8692 h 10000"/>
                <a:gd name="connsiteX3" fmla="*/ 2296 w 10000"/>
                <a:gd name="connsiteY3" fmla="*/ 8412 h 10000"/>
                <a:gd name="connsiteX4" fmla="*/ 2064 w 10000"/>
                <a:gd name="connsiteY4" fmla="*/ 8148 h 10000"/>
                <a:gd name="connsiteX5" fmla="*/ 1391 w 10000"/>
                <a:gd name="connsiteY5" fmla="*/ 7854 h 10000"/>
                <a:gd name="connsiteX6" fmla="*/ 905 w 10000"/>
                <a:gd name="connsiteY6" fmla="*/ 7001 h 10000"/>
                <a:gd name="connsiteX7" fmla="*/ 1159 w 10000"/>
                <a:gd name="connsiteY7" fmla="*/ 6692 h 10000"/>
                <a:gd name="connsiteX8" fmla="*/ 834 w 10000"/>
                <a:gd name="connsiteY8" fmla="*/ 6619 h 10000"/>
                <a:gd name="connsiteX9" fmla="*/ 255 w 10000"/>
                <a:gd name="connsiteY9" fmla="*/ 6869 h 10000"/>
                <a:gd name="connsiteX10" fmla="*/ 0 w 10000"/>
                <a:gd name="connsiteY10" fmla="*/ 6560 h 10000"/>
                <a:gd name="connsiteX11" fmla="*/ 137 w 10000"/>
                <a:gd name="connsiteY11" fmla="*/ 6251 h 10000"/>
                <a:gd name="connsiteX12" fmla="*/ 696 w 10000"/>
                <a:gd name="connsiteY12" fmla="*/ 5942 h 10000"/>
                <a:gd name="connsiteX13" fmla="*/ 161 w 10000"/>
                <a:gd name="connsiteY13" fmla="*/ 5428 h 10000"/>
                <a:gd name="connsiteX14" fmla="*/ 1507 w 10000"/>
                <a:gd name="connsiteY14" fmla="*/ 5686 h 10000"/>
                <a:gd name="connsiteX15" fmla="*/ 2989 w 10000"/>
                <a:gd name="connsiteY15" fmla="*/ 4834 h 10000"/>
                <a:gd name="connsiteX16" fmla="*/ 3648 w 10000"/>
                <a:gd name="connsiteY16" fmla="*/ 3666 h 10000"/>
                <a:gd name="connsiteX17" fmla="*/ 4733 w 10000"/>
                <a:gd name="connsiteY17" fmla="*/ 3106 h 10000"/>
                <a:gd name="connsiteX18" fmla="*/ 4922 w 10000"/>
                <a:gd name="connsiteY18" fmla="*/ 3439 h 10000"/>
                <a:gd name="connsiteX19" fmla="*/ 5303 w 10000"/>
                <a:gd name="connsiteY19" fmla="*/ 2970 h 10000"/>
                <a:gd name="connsiteX20" fmla="*/ 7155 w 10000"/>
                <a:gd name="connsiteY20" fmla="*/ 3600 h 10000"/>
                <a:gd name="connsiteX21" fmla="*/ 7180 w 10000"/>
                <a:gd name="connsiteY21" fmla="*/ 3358 h 10000"/>
                <a:gd name="connsiteX22" fmla="*/ 1856 w 10000"/>
                <a:gd name="connsiteY22" fmla="*/ 1367 h 10000"/>
                <a:gd name="connsiteX23" fmla="*/ 1993 w 10000"/>
                <a:gd name="connsiteY23" fmla="*/ 206 h 10000"/>
                <a:gd name="connsiteX24" fmla="*/ 2852 w 10000"/>
                <a:gd name="connsiteY24" fmla="*/ 29 h 10000"/>
                <a:gd name="connsiteX25" fmla="*/ 4385 w 10000"/>
                <a:gd name="connsiteY25" fmla="*/ 221 h 10000"/>
                <a:gd name="connsiteX26" fmla="*/ 5290 w 10000"/>
                <a:gd name="connsiteY26" fmla="*/ 0 h 10000"/>
                <a:gd name="connsiteX27" fmla="*/ 6125 w 10000"/>
                <a:gd name="connsiteY27" fmla="*/ 88 h 10000"/>
                <a:gd name="connsiteX28" fmla="*/ 6751 w 10000"/>
                <a:gd name="connsiteY28" fmla="*/ 206 h 10000"/>
                <a:gd name="connsiteX29" fmla="*/ 6241 w 10000"/>
                <a:gd name="connsiteY29" fmla="*/ 382 h 10000"/>
                <a:gd name="connsiteX30" fmla="*/ 6450 w 10000"/>
                <a:gd name="connsiteY30" fmla="*/ 779 h 10000"/>
                <a:gd name="connsiteX31" fmla="*/ 6866 w 10000"/>
                <a:gd name="connsiteY31" fmla="*/ 1000 h 10000"/>
                <a:gd name="connsiteX32" fmla="*/ 6544 w 10000"/>
                <a:gd name="connsiteY32" fmla="*/ 1103 h 10000"/>
                <a:gd name="connsiteX33" fmla="*/ 5220 w 10000"/>
                <a:gd name="connsiteY33" fmla="*/ 1176 h 10000"/>
                <a:gd name="connsiteX34" fmla="*/ 6056 w 10000"/>
                <a:gd name="connsiteY34" fmla="*/ 1617 h 10000"/>
                <a:gd name="connsiteX35" fmla="*/ 5891 w 10000"/>
                <a:gd name="connsiteY35" fmla="*/ 1838 h 10000"/>
                <a:gd name="connsiteX36" fmla="*/ 6589 w 10000"/>
                <a:gd name="connsiteY36" fmla="*/ 2205 h 10000"/>
                <a:gd name="connsiteX37" fmla="*/ 6961 w 10000"/>
                <a:gd name="connsiteY37" fmla="*/ 2720 h 10000"/>
                <a:gd name="connsiteX38" fmla="*/ 7771 w 10000"/>
                <a:gd name="connsiteY38" fmla="*/ 3176 h 10000"/>
                <a:gd name="connsiteX39" fmla="*/ 7284 w 10000"/>
                <a:gd name="connsiteY39" fmla="*/ 3484 h 10000"/>
                <a:gd name="connsiteX40" fmla="*/ 7449 w 10000"/>
                <a:gd name="connsiteY40" fmla="*/ 3881 h 10000"/>
                <a:gd name="connsiteX41" fmla="*/ 8399 w 10000"/>
                <a:gd name="connsiteY41" fmla="*/ 4484 h 10000"/>
                <a:gd name="connsiteX42" fmla="*/ 9187 w 10000"/>
                <a:gd name="connsiteY42" fmla="*/ 4719 h 10000"/>
                <a:gd name="connsiteX43" fmla="*/ 10000 w 10000"/>
                <a:gd name="connsiteY43" fmla="*/ 5119 h 10000"/>
                <a:gd name="connsiteX44" fmla="*/ 9513 w 10000"/>
                <a:gd name="connsiteY44" fmla="*/ 5384 h 10000"/>
                <a:gd name="connsiteX45" fmla="*/ 8144 w 10000"/>
                <a:gd name="connsiteY45" fmla="*/ 5296 h 10000"/>
                <a:gd name="connsiteX46" fmla="*/ 7564 w 10000"/>
                <a:gd name="connsiteY46" fmla="*/ 5016 h 10000"/>
                <a:gd name="connsiteX47" fmla="*/ 7216 w 10000"/>
                <a:gd name="connsiteY47" fmla="*/ 4940 h 10000"/>
                <a:gd name="connsiteX48" fmla="*/ 7379 w 10000"/>
                <a:gd name="connsiteY48" fmla="*/ 5296 h 10000"/>
                <a:gd name="connsiteX49" fmla="*/ 6892 w 10000"/>
                <a:gd name="connsiteY49" fmla="*/ 5384 h 10000"/>
                <a:gd name="connsiteX50" fmla="*/ 6728 w 10000"/>
                <a:gd name="connsiteY50" fmla="*/ 5781 h 10000"/>
                <a:gd name="connsiteX51" fmla="*/ 6333 w 10000"/>
                <a:gd name="connsiteY51" fmla="*/ 6295 h 10000"/>
                <a:gd name="connsiteX52" fmla="*/ 6265 w 10000"/>
                <a:gd name="connsiteY52" fmla="*/ 7016 h 10000"/>
                <a:gd name="connsiteX53" fmla="*/ 6521 w 10000"/>
                <a:gd name="connsiteY53" fmla="*/ 7398 h 10000"/>
                <a:gd name="connsiteX54" fmla="*/ 6751 w 10000"/>
                <a:gd name="connsiteY54" fmla="*/ 7677 h 10000"/>
                <a:gd name="connsiteX55" fmla="*/ 6333 w 10000"/>
                <a:gd name="connsiteY55" fmla="*/ 7883 h 10000"/>
                <a:gd name="connsiteX56" fmla="*/ 5753 w 10000"/>
                <a:gd name="connsiteY56" fmla="*/ 7839 h 10000"/>
                <a:gd name="connsiteX57" fmla="*/ 4988 w 10000"/>
                <a:gd name="connsiteY57" fmla="*/ 8412 h 10000"/>
                <a:gd name="connsiteX58" fmla="*/ 4082 w 10000"/>
                <a:gd name="connsiteY58" fmla="*/ 8853 h 10000"/>
                <a:gd name="connsiteX59" fmla="*/ 3271 w 10000"/>
                <a:gd name="connsiteY59" fmla="*/ 9177 h 10000"/>
                <a:gd name="connsiteX60" fmla="*/ 3318 w 10000"/>
                <a:gd name="connsiteY60" fmla="*/ 9338 h 10000"/>
                <a:gd name="connsiteX61" fmla="*/ 3758 w 10000"/>
                <a:gd name="connsiteY61" fmla="*/ 9383 h 10000"/>
                <a:gd name="connsiteX62" fmla="*/ 3872 w 10000"/>
                <a:gd name="connsiteY62" fmla="*/ 9618 h 10000"/>
                <a:gd name="connsiteX63" fmla="*/ 3479 w 10000"/>
                <a:gd name="connsiteY63" fmla="*/ 10000 h 10000"/>
                <a:gd name="connsiteX0" fmla="*/ 3479 w 10000"/>
                <a:gd name="connsiteY0" fmla="*/ 10000 h 10000"/>
                <a:gd name="connsiteX1" fmla="*/ 2481 w 10000"/>
                <a:gd name="connsiteY1" fmla="*/ 9559 h 10000"/>
                <a:gd name="connsiteX2" fmla="*/ 1877 w 10000"/>
                <a:gd name="connsiteY2" fmla="*/ 8692 h 10000"/>
                <a:gd name="connsiteX3" fmla="*/ 2296 w 10000"/>
                <a:gd name="connsiteY3" fmla="*/ 8412 h 10000"/>
                <a:gd name="connsiteX4" fmla="*/ 2064 w 10000"/>
                <a:gd name="connsiteY4" fmla="*/ 8148 h 10000"/>
                <a:gd name="connsiteX5" fmla="*/ 1391 w 10000"/>
                <a:gd name="connsiteY5" fmla="*/ 7854 h 10000"/>
                <a:gd name="connsiteX6" fmla="*/ 905 w 10000"/>
                <a:gd name="connsiteY6" fmla="*/ 7001 h 10000"/>
                <a:gd name="connsiteX7" fmla="*/ 1159 w 10000"/>
                <a:gd name="connsiteY7" fmla="*/ 6692 h 10000"/>
                <a:gd name="connsiteX8" fmla="*/ 834 w 10000"/>
                <a:gd name="connsiteY8" fmla="*/ 6619 h 10000"/>
                <a:gd name="connsiteX9" fmla="*/ 255 w 10000"/>
                <a:gd name="connsiteY9" fmla="*/ 6869 h 10000"/>
                <a:gd name="connsiteX10" fmla="*/ 0 w 10000"/>
                <a:gd name="connsiteY10" fmla="*/ 6560 h 10000"/>
                <a:gd name="connsiteX11" fmla="*/ 137 w 10000"/>
                <a:gd name="connsiteY11" fmla="*/ 6251 h 10000"/>
                <a:gd name="connsiteX12" fmla="*/ 696 w 10000"/>
                <a:gd name="connsiteY12" fmla="*/ 5942 h 10000"/>
                <a:gd name="connsiteX13" fmla="*/ 161 w 10000"/>
                <a:gd name="connsiteY13" fmla="*/ 5428 h 10000"/>
                <a:gd name="connsiteX14" fmla="*/ 1507 w 10000"/>
                <a:gd name="connsiteY14" fmla="*/ 5686 h 10000"/>
                <a:gd name="connsiteX15" fmla="*/ 2989 w 10000"/>
                <a:gd name="connsiteY15" fmla="*/ 4834 h 10000"/>
                <a:gd name="connsiteX16" fmla="*/ 3648 w 10000"/>
                <a:gd name="connsiteY16" fmla="*/ 3666 h 10000"/>
                <a:gd name="connsiteX17" fmla="*/ 4733 w 10000"/>
                <a:gd name="connsiteY17" fmla="*/ 3106 h 10000"/>
                <a:gd name="connsiteX18" fmla="*/ 4922 w 10000"/>
                <a:gd name="connsiteY18" fmla="*/ 3439 h 10000"/>
                <a:gd name="connsiteX19" fmla="*/ 5303 w 10000"/>
                <a:gd name="connsiteY19" fmla="*/ 2970 h 10000"/>
                <a:gd name="connsiteX20" fmla="*/ 7155 w 10000"/>
                <a:gd name="connsiteY20" fmla="*/ 3600 h 10000"/>
                <a:gd name="connsiteX21" fmla="*/ 7180 w 10000"/>
                <a:gd name="connsiteY21" fmla="*/ 3358 h 10000"/>
                <a:gd name="connsiteX22" fmla="*/ 1993 w 10000"/>
                <a:gd name="connsiteY22" fmla="*/ 206 h 10000"/>
                <a:gd name="connsiteX23" fmla="*/ 2852 w 10000"/>
                <a:gd name="connsiteY23" fmla="*/ 29 h 10000"/>
                <a:gd name="connsiteX24" fmla="*/ 4385 w 10000"/>
                <a:gd name="connsiteY24" fmla="*/ 221 h 10000"/>
                <a:gd name="connsiteX25" fmla="*/ 5290 w 10000"/>
                <a:gd name="connsiteY25" fmla="*/ 0 h 10000"/>
                <a:gd name="connsiteX26" fmla="*/ 6125 w 10000"/>
                <a:gd name="connsiteY26" fmla="*/ 88 h 10000"/>
                <a:gd name="connsiteX27" fmla="*/ 6751 w 10000"/>
                <a:gd name="connsiteY27" fmla="*/ 206 h 10000"/>
                <a:gd name="connsiteX28" fmla="*/ 6241 w 10000"/>
                <a:gd name="connsiteY28" fmla="*/ 382 h 10000"/>
                <a:gd name="connsiteX29" fmla="*/ 6450 w 10000"/>
                <a:gd name="connsiteY29" fmla="*/ 779 h 10000"/>
                <a:gd name="connsiteX30" fmla="*/ 6866 w 10000"/>
                <a:gd name="connsiteY30" fmla="*/ 1000 h 10000"/>
                <a:gd name="connsiteX31" fmla="*/ 6544 w 10000"/>
                <a:gd name="connsiteY31" fmla="*/ 1103 h 10000"/>
                <a:gd name="connsiteX32" fmla="*/ 5220 w 10000"/>
                <a:gd name="connsiteY32" fmla="*/ 1176 h 10000"/>
                <a:gd name="connsiteX33" fmla="*/ 6056 w 10000"/>
                <a:gd name="connsiteY33" fmla="*/ 1617 h 10000"/>
                <a:gd name="connsiteX34" fmla="*/ 5891 w 10000"/>
                <a:gd name="connsiteY34" fmla="*/ 1838 h 10000"/>
                <a:gd name="connsiteX35" fmla="*/ 6589 w 10000"/>
                <a:gd name="connsiteY35" fmla="*/ 2205 h 10000"/>
                <a:gd name="connsiteX36" fmla="*/ 6961 w 10000"/>
                <a:gd name="connsiteY36" fmla="*/ 2720 h 10000"/>
                <a:gd name="connsiteX37" fmla="*/ 7771 w 10000"/>
                <a:gd name="connsiteY37" fmla="*/ 3176 h 10000"/>
                <a:gd name="connsiteX38" fmla="*/ 7284 w 10000"/>
                <a:gd name="connsiteY38" fmla="*/ 3484 h 10000"/>
                <a:gd name="connsiteX39" fmla="*/ 7449 w 10000"/>
                <a:gd name="connsiteY39" fmla="*/ 3881 h 10000"/>
                <a:gd name="connsiteX40" fmla="*/ 8399 w 10000"/>
                <a:gd name="connsiteY40" fmla="*/ 4484 h 10000"/>
                <a:gd name="connsiteX41" fmla="*/ 9187 w 10000"/>
                <a:gd name="connsiteY41" fmla="*/ 4719 h 10000"/>
                <a:gd name="connsiteX42" fmla="*/ 10000 w 10000"/>
                <a:gd name="connsiteY42" fmla="*/ 5119 h 10000"/>
                <a:gd name="connsiteX43" fmla="*/ 9513 w 10000"/>
                <a:gd name="connsiteY43" fmla="*/ 5384 h 10000"/>
                <a:gd name="connsiteX44" fmla="*/ 8144 w 10000"/>
                <a:gd name="connsiteY44" fmla="*/ 5296 h 10000"/>
                <a:gd name="connsiteX45" fmla="*/ 7564 w 10000"/>
                <a:gd name="connsiteY45" fmla="*/ 5016 h 10000"/>
                <a:gd name="connsiteX46" fmla="*/ 7216 w 10000"/>
                <a:gd name="connsiteY46" fmla="*/ 4940 h 10000"/>
                <a:gd name="connsiteX47" fmla="*/ 7379 w 10000"/>
                <a:gd name="connsiteY47" fmla="*/ 5296 h 10000"/>
                <a:gd name="connsiteX48" fmla="*/ 6892 w 10000"/>
                <a:gd name="connsiteY48" fmla="*/ 5384 h 10000"/>
                <a:gd name="connsiteX49" fmla="*/ 6728 w 10000"/>
                <a:gd name="connsiteY49" fmla="*/ 5781 h 10000"/>
                <a:gd name="connsiteX50" fmla="*/ 6333 w 10000"/>
                <a:gd name="connsiteY50" fmla="*/ 6295 h 10000"/>
                <a:gd name="connsiteX51" fmla="*/ 6265 w 10000"/>
                <a:gd name="connsiteY51" fmla="*/ 7016 h 10000"/>
                <a:gd name="connsiteX52" fmla="*/ 6521 w 10000"/>
                <a:gd name="connsiteY52" fmla="*/ 7398 h 10000"/>
                <a:gd name="connsiteX53" fmla="*/ 6751 w 10000"/>
                <a:gd name="connsiteY53" fmla="*/ 7677 h 10000"/>
                <a:gd name="connsiteX54" fmla="*/ 6333 w 10000"/>
                <a:gd name="connsiteY54" fmla="*/ 7883 h 10000"/>
                <a:gd name="connsiteX55" fmla="*/ 5753 w 10000"/>
                <a:gd name="connsiteY55" fmla="*/ 7839 h 10000"/>
                <a:gd name="connsiteX56" fmla="*/ 4988 w 10000"/>
                <a:gd name="connsiteY56" fmla="*/ 8412 h 10000"/>
                <a:gd name="connsiteX57" fmla="*/ 4082 w 10000"/>
                <a:gd name="connsiteY57" fmla="*/ 8853 h 10000"/>
                <a:gd name="connsiteX58" fmla="*/ 3271 w 10000"/>
                <a:gd name="connsiteY58" fmla="*/ 9177 h 10000"/>
                <a:gd name="connsiteX59" fmla="*/ 3318 w 10000"/>
                <a:gd name="connsiteY59" fmla="*/ 9338 h 10000"/>
                <a:gd name="connsiteX60" fmla="*/ 3758 w 10000"/>
                <a:gd name="connsiteY60" fmla="*/ 9383 h 10000"/>
                <a:gd name="connsiteX61" fmla="*/ 3872 w 10000"/>
                <a:gd name="connsiteY61" fmla="*/ 9618 h 10000"/>
                <a:gd name="connsiteX62" fmla="*/ 3479 w 10000"/>
                <a:gd name="connsiteY62" fmla="*/ 10000 h 10000"/>
                <a:gd name="connsiteX0" fmla="*/ 3479 w 10000"/>
                <a:gd name="connsiteY0" fmla="*/ 10000 h 10000"/>
                <a:gd name="connsiteX1" fmla="*/ 2481 w 10000"/>
                <a:gd name="connsiteY1" fmla="*/ 9559 h 10000"/>
                <a:gd name="connsiteX2" fmla="*/ 1877 w 10000"/>
                <a:gd name="connsiteY2" fmla="*/ 8692 h 10000"/>
                <a:gd name="connsiteX3" fmla="*/ 2296 w 10000"/>
                <a:gd name="connsiteY3" fmla="*/ 8412 h 10000"/>
                <a:gd name="connsiteX4" fmla="*/ 2064 w 10000"/>
                <a:gd name="connsiteY4" fmla="*/ 8148 h 10000"/>
                <a:gd name="connsiteX5" fmla="*/ 1391 w 10000"/>
                <a:gd name="connsiteY5" fmla="*/ 7854 h 10000"/>
                <a:gd name="connsiteX6" fmla="*/ 905 w 10000"/>
                <a:gd name="connsiteY6" fmla="*/ 7001 h 10000"/>
                <a:gd name="connsiteX7" fmla="*/ 1159 w 10000"/>
                <a:gd name="connsiteY7" fmla="*/ 6692 h 10000"/>
                <a:gd name="connsiteX8" fmla="*/ 834 w 10000"/>
                <a:gd name="connsiteY8" fmla="*/ 6619 h 10000"/>
                <a:gd name="connsiteX9" fmla="*/ 255 w 10000"/>
                <a:gd name="connsiteY9" fmla="*/ 6869 h 10000"/>
                <a:gd name="connsiteX10" fmla="*/ 0 w 10000"/>
                <a:gd name="connsiteY10" fmla="*/ 6560 h 10000"/>
                <a:gd name="connsiteX11" fmla="*/ 137 w 10000"/>
                <a:gd name="connsiteY11" fmla="*/ 6251 h 10000"/>
                <a:gd name="connsiteX12" fmla="*/ 696 w 10000"/>
                <a:gd name="connsiteY12" fmla="*/ 5942 h 10000"/>
                <a:gd name="connsiteX13" fmla="*/ 161 w 10000"/>
                <a:gd name="connsiteY13" fmla="*/ 5428 h 10000"/>
                <a:gd name="connsiteX14" fmla="*/ 1507 w 10000"/>
                <a:gd name="connsiteY14" fmla="*/ 5686 h 10000"/>
                <a:gd name="connsiteX15" fmla="*/ 2989 w 10000"/>
                <a:gd name="connsiteY15" fmla="*/ 4834 h 10000"/>
                <a:gd name="connsiteX16" fmla="*/ 3648 w 10000"/>
                <a:gd name="connsiteY16" fmla="*/ 3666 h 10000"/>
                <a:gd name="connsiteX17" fmla="*/ 4733 w 10000"/>
                <a:gd name="connsiteY17" fmla="*/ 3106 h 10000"/>
                <a:gd name="connsiteX18" fmla="*/ 4922 w 10000"/>
                <a:gd name="connsiteY18" fmla="*/ 3439 h 10000"/>
                <a:gd name="connsiteX19" fmla="*/ 5303 w 10000"/>
                <a:gd name="connsiteY19" fmla="*/ 2970 h 10000"/>
                <a:gd name="connsiteX20" fmla="*/ 7155 w 10000"/>
                <a:gd name="connsiteY20" fmla="*/ 3600 h 10000"/>
                <a:gd name="connsiteX21" fmla="*/ 7180 w 10000"/>
                <a:gd name="connsiteY21" fmla="*/ 3358 h 10000"/>
                <a:gd name="connsiteX22" fmla="*/ 2852 w 10000"/>
                <a:gd name="connsiteY22" fmla="*/ 29 h 10000"/>
                <a:gd name="connsiteX23" fmla="*/ 4385 w 10000"/>
                <a:gd name="connsiteY23" fmla="*/ 221 h 10000"/>
                <a:gd name="connsiteX24" fmla="*/ 5290 w 10000"/>
                <a:gd name="connsiteY24" fmla="*/ 0 h 10000"/>
                <a:gd name="connsiteX25" fmla="*/ 6125 w 10000"/>
                <a:gd name="connsiteY25" fmla="*/ 88 h 10000"/>
                <a:gd name="connsiteX26" fmla="*/ 6751 w 10000"/>
                <a:gd name="connsiteY26" fmla="*/ 206 h 10000"/>
                <a:gd name="connsiteX27" fmla="*/ 6241 w 10000"/>
                <a:gd name="connsiteY27" fmla="*/ 382 h 10000"/>
                <a:gd name="connsiteX28" fmla="*/ 6450 w 10000"/>
                <a:gd name="connsiteY28" fmla="*/ 779 h 10000"/>
                <a:gd name="connsiteX29" fmla="*/ 6866 w 10000"/>
                <a:gd name="connsiteY29" fmla="*/ 1000 h 10000"/>
                <a:gd name="connsiteX30" fmla="*/ 6544 w 10000"/>
                <a:gd name="connsiteY30" fmla="*/ 1103 h 10000"/>
                <a:gd name="connsiteX31" fmla="*/ 5220 w 10000"/>
                <a:gd name="connsiteY31" fmla="*/ 1176 h 10000"/>
                <a:gd name="connsiteX32" fmla="*/ 6056 w 10000"/>
                <a:gd name="connsiteY32" fmla="*/ 1617 h 10000"/>
                <a:gd name="connsiteX33" fmla="*/ 5891 w 10000"/>
                <a:gd name="connsiteY33" fmla="*/ 1838 h 10000"/>
                <a:gd name="connsiteX34" fmla="*/ 6589 w 10000"/>
                <a:gd name="connsiteY34" fmla="*/ 2205 h 10000"/>
                <a:gd name="connsiteX35" fmla="*/ 6961 w 10000"/>
                <a:gd name="connsiteY35" fmla="*/ 2720 h 10000"/>
                <a:gd name="connsiteX36" fmla="*/ 7771 w 10000"/>
                <a:gd name="connsiteY36" fmla="*/ 3176 h 10000"/>
                <a:gd name="connsiteX37" fmla="*/ 7284 w 10000"/>
                <a:gd name="connsiteY37" fmla="*/ 3484 h 10000"/>
                <a:gd name="connsiteX38" fmla="*/ 7449 w 10000"/>
                <a:gd name="connsiteY38" fmla="*/ 3881 h 10000"/>
                <a:gd name="connsiteX39" fmla="*/ 8399 w 10000"/>
                <a:gd name="connsiteY39" fmla="*/ 4484 h 10000"/>
                <a:gd name="connsiteX40" fmla="*/ 9187 w 10000"/>
                <a:gd name="connsiteY40" fmla="*/ 4719 h 10000"/>
                <a:gd name="connsiteX41" fmla="*/ 10000 w 10000"/>
                <a:gd name="connsiteY41" fmla="*/ 5119 h 10000"/>
                <a:gd name="connsiteX42" fmla="*/ 9513 w 10000"/>
                <a:gd name="connsiteY42" fmla="*/ 5384 h 10000"/>
                <a:gd name="connsiteX43" fmla="*/ 8144 w 10000"/>
                <a:gd name="connsiteY43" fmla="*/ 5296 h 10000"/>
                <a:gd name="connsiteX44" fmla="*/ 7564 w 10000"/>
                <a:gd name="connsiteY44" fmla="*/ 5016 h 10000"/>
                <a:gd name="connsiteX45" fmla="*/ 7216 w 10000"/>
                <a:gd name="connsiteY45" fmla="*/ 4940 h 10000"/>
                <a:gd name="connsiteX46" fmla="*/ 7379 w 10000"/>
                <a:gd name="connsiteY46" fmla="*/ 5296 h 10000"/>
                <a:gd name="connsiteX47" fmla="*/ 6892 w 10000"/>
                <a:gd name="connsiteY47" fmla="*/ 5384 h 10000"/>
                <a:gd name="connsiteX48" fmla="*/ 6728 w 10000"/>
                <a:gd name="connsiteY48" fmla="*/ 5781 h 10000"/>
                <a:gd name="connsiteX49" fmla="*/ 6333 w 10000"/>
                <a:gd name="connsiteY49" fmla="*/ 6295 h 10000"/>
                <a:gd name="connsiteX50" fmla="*/ 6265 w 10000"/>
                <a:gd name="connsiteY50" fmla="*/ 7016 h 10000"/>
                <a:gd name="connsiteX51" fmla="*/ 6521 w 10000"/>
                <a:gd name="connsiteY51" fmla="*/ 7398 h 10000"/>
                <a:gd name="connsiteX52" fmla="*/ 6751 w 10000"/>
                <a:gd name="connsiteY52" fmla="*/ 7677 h 10000"/>
                <a:gd name="connsiteX53" fmla="*/ 6333 w 10000"/>
                <a:gd name="connsiteY53" fmla="*/ 7883 h 10000"/>
                <a:gd name="connsiteX54" fmla="*/ 5753 w 10000"/>
                <a:gd name="connsiteY54" fmla="*/ 7839 h 10000"/>
                <a:gd name="connsiteX55" fmla="*/ 4988 w 10000"/>
                <a:gd name="connsiteY55" fmla="*/ 8412 h 10000"/>
                <a:gd name="connsiteX56" fmla="*/ 4082 w 10000"/>
                <a:gd name="connsiteY56" fmla="*/ 8853 h 10000"/>
                <a:gd name="connsiteX57" fmla="*/ 3271 w 10000"/>
                <a:gd name="connsiteY57" fmla="*/ 9177 h 10000"/>
                <a:gd name="connsiteX58" fmla="*/ 3318 w 10000"/>
                <a:gd name="connsiteY58" fmla="*/ 9338 h 10000"/>
                <a:gd name="connsiteX59" fmla="*/ 3758 w 10000"/>
                <a:gd name="connsiteY59" fmla="*/ 9383 h 10000"/>
                <a:gd name="connsiteX60" fmla="*/ 3872 w 10000"/>
                <a:gd name="connsiteY60" fmla="*/ 9618 h 10000"/>
                <a:gd name="connsiteX61" fmla="*/ 3479 w 10000"/>
                <a:gd name="connsiteY61" fmla="*/ 10000 h 10000"/>
                <a:gd name="connsiteX0" fmla="*/ 3479 w 10000"/>
                <a:gd name="connsiteY0" fmla="*/ 10000 h 10000"/>
                <a:gd name="connsiteX1" fmla="*/ 2481 w 10000"/>
                <a:gd name="connsiteY1" fmla="*/ 9559 h 10000"/>
                <a:gd name="connsiteX2" fmla="*/ 1877 w 10000"/>
                <a:gd name="connsiteY2" fmla="*/ 8692 h 10000"/>
                <a:gd name="connsiteX3" fmla="*/ 2296 w 10000"/>
                <a:gd name="connsiteY3" fmla="*/ 8412 h 10000"/>
                <a:gd name="connsiteX4" fmla="*/ 2064 w 10000"/>
                <a:gd name="connsiteY4" fmla="*/ 8148 h 10000"/>
                <a:gd name="connsiteX5" fmla="*/ 1391 w 10000"/>
                <a:gd name="connsiteY5" fmla="*/ 7854 h 10000"/>
                <a:gd name="connsiteX6" fmla="*/ 905 w 10000"/>
                <a:gd name="connsiteY6" fmla="*/ 7001 h 10000"/>
                <a:gd name="connsiteX7" fmla="*/ 1159 w 10000"/>
                <a:gd name="connsiteY7" fmla="*/ 6692 h 10000"/>
                <a:gd name="connsiteX8" fmla="*/ 834 w 10000"/>
                <a:gd name="connsiteY8" fmla="*/ 6619 h 10000"/>
                <a:gd name="connsiteX9" fmla="*/ 255 w 10000"/>
                <a:gd name="connsiteY9" fmla="*/ 6869 h 10000"/>
                <a:gd name="connsiteX10" fmla="*/ 0 w 10000"/>
                <a:gd name="connsiteY10" fmla="*/ 6560 h 10000"/>
                <a:gd name="connsiteX11" fmla="*/ 137 w 10000"/>
                <a:gd name="connsiteY11" fmla="*/ 6251 h 10000"/>
                <a:gd name="connsiteX12" fmla="*/ 696 w 10000"/>
                <a:gd name="connsiteY12" fmla="*/ 5942 h 10000"/>
                <a:gd name="connsiteX13" fmla="*/ 161 w 10000"/>
                <a:gd name="connsiteY13" fmla="*/ 5428 h 10000"/>
                <a:gd name="connsiteX14" fmla="*/ 1507 w 10000"/>
                <a:gd name="connsiteY14" fmla="*/ 5686 h 10000"/>
                <a:gd name="connsiteX15" fmla="*/ 2989 w 10000"/>
                <a:gd name="connsiteY15" fmla="*/ 4834 h 10000"/>
                <a:gd name="connsiteX16" fmla="*/ 3648 w 10000"/>
                <a:gd name="connsiteY16" fmla="*/ 3666 h 10000"/>
                <a:gd name="connsiteX17" fmla="*/ 4733 w 10000"/>
                <a:gd name="connsiteY17" fmla="*/ 3106 h 10000"/>
                <a:gd name="connsiteX18" fmla="*/ 4922 w 10000"/>
                <a:gd name="connsiteY18" fmla="*/ 3439 h 10000"/>
                <a:gd name="connsiteX19" fmla="*/ 5303 w 10000"/>
                <a:gd name="connsiteY19" fmla="*/ 2970 h 10000"/>
                <a:gd name="connsiteX20" fmla="*/ 7155 w 10000"/>
                <a:gd name="connsiteY20" fmla="*/ 3600 h 10000"/>
                <a:gd name="connsiteX21" fmla="*/ 7180 w 10000"/>
                <a:gd name="connsiteY21" fmla="*/ 3358 h 10000"/>
                <a:gd name="connsiteX22" fmla="*/ 4385 w 10000"/>
                <a:gd name="connsiteY22" fmla="*/ 221 h 10000"/>
                <a:gd name="connsiteX23" fmla="*/ 5290 w 10000"/>
                <a:gd name="connsiteY23" fmla="*/ 0 h 10000"/>
                <a:gd name="connsiteX24" fmla="*/ 6125 w 10000"/>
                <a:gd name="connsiteY24" fmla="*/ 88 h 10000"/>
                <a:gd name="connsiteX25" fmla="*/ 6751 w 10000"/>
                <a:gd name="connsiteY25" fmla="*/ 206 h 10000"/>
                <a:gd name="connsiteX26" fmla="*/ 6241 w 10000"/>
                <a:gd name="connsiteY26" fmla="*/ 382 h 10000"/>
                <a:gd name="connsiteX27" fmla="*/ 6450 w 10000"/>
                <a:gd name="connsiteY27" fmla="*/ 779 h 10000"/>
                <a:gd name="connsiteX28" fmla="*/ 6866 w 10000"/>
                <a:gd name="connsiteY28" fmla="*/ 1000 h 10000"/>
                <a:gd name="connsiteX29" fmla="*/ 6544 w 10000"/>
                <a:gd name="connsiteY29" fmla="*/ 1103 h 10000"/>
                <a:gd name="connsiteX30" fmla="*/ 5220 w 10000"/>
                <a:gd name="connsiteY30" fmla="*/ 1176 h 10000"/>
                <a:gd name="connsiteX31" fmla="*/ 6056 w 10000"/>
                <a:gd name="connsiteY31" fmla="*/ 1617 h 10000"/>
                <a:gd name="connsiteX32" fmla="*/ 5891 w 10000"/>
                <a:gd name="connsiteY32" fmla="*/ 1838 h 10000"/>
                <a:gd name="connsiteX33" fmla="*/ 6589 w 10000"/>
                <a:gd name="connsiteY33" fmla="*/ 2205 h 10000"/>
                <a:gd name="connsiteX34" fmla="*/ 6961 w 10000"/>
                <a:gd name="connsiteY34" fmla="*/ 2720 h 10000"/>
                <a:gd name="connsiteX35" fmla="*/ 7771 w 10000"/>
                <a:gd name="connsiteY35" fmla="*/ 3176 h 10000"/>
                <a:gd name="connsiteX36" fmla="*/ 7284 w 10000"/>
                <a:gd name="connsiteY36" fmla="*/ 3484 h 10000"/>
                <a:gd name="connsiteX37" fmla="*/ 7449 w 10000"/>
                <a:gd name="connsiteY37" fmla="*/ 3881 h 10000"/>
                <a:gd name="connsiteX38" fmla="*/ 8399 w 10000"/>
                <a:gd name="connsiteY38" fmla="*/ 4484 h 10000"/>
                <a:gd name="connsiteX39" fmla="*/ 9187 w 10000"/>
                <a:gd name="connsiteY39" fmla="*/ 4719 h 10000"/>
                <a:gd name="connsiteX40" fmla="*/ 10000 w 10000"/>
                <a:gd name="connsiteY40" fmla="*/ 5119 h 10000"/>
                <a:gd name="connsiteX41" fmla="*/ 9513 w 10000"/>
                <a:gd name="connsiteY41" fmla="*/ 5384 h 10000"/>
                <a:gd name="connsiteX42" fmla="*/ 8144 w 10000"/>
                <a:gd name="connsiteY42" fmla="*/ 5296 h 10000"/>
                <a:gd name="connsiteX43" fmla="*/ 7564 w 10000"/>
                <a:gd name="connsiteY43" fmla="*/ 5016 h 10000"/>
                <a:gd name="connsiteX44" fmla="*/ 7216 w 10000"/>
                <a:gd name="connsiteY44" fmla="*/ 4940 h 10000"/>
                <a:gd name="connsiteX45" fmla="*/ 7379 w 10000"/>
                <a:gd name="connsiteY45" fmla="*/ 5296 h 10000"/>
                <a:gd name="connsiteX46" fmla="*/ 6892 w 10000"/>
                <a:gd name="connsiteY46" fmla="*/ 5384 h 10000"/>
                <a:gd name="connsiteX47" fmla="*/ 6728 w 10000"/>
                <a:gd name="connsiteY47" fmla="*/ 5781 h 10000"/>
                <a:gd name="connsiteX48" fmla="*/ 6333 w 10000"/>
                <a:gd name="connsiteY48" fmla="*/ 6295 h 10000"/>
                <a:gd name="connsiteX49" fmla="*/ 6265 w 10000"/>
                <a:gd name="connsiteY49" fmla="*/ 7016 h 10000"/>
                <a:gd name="connsiteX50" fmla="*/ 6521 w 10000"/>
                <a:gd name="connsiteY50" fmla="*/ 7398 h 10000"/>
                <a:gd name="connsiteX51" fmla="*/ 6751 w 10000"/>
                <a:gd name="connsiteY51" fmla="*/ 7677 h 10000"/>
                <a:gd name="connsiteX52" fmla="*/ 6333 w 10000"/>
                <a:gd name="connsiteY52" fmla="*/ 7883 h 10000"/>
                <a:gd name="connsiteX53" fmla="*/ 5753 w 10000"/>
                <a:gd name="connsiteY53" fmla="*/ 7839 h 10000"/>
                <a:gd name="connsiteX54" fmla="*/ 4988 w 10000"/>
                <a:gd name="connsiteY54" fmla="*/ 8412 h 10000"/>
                <a:gd name="connsiteX55" fmla="*/ 4082 w 10000"/>
                <a:gd name="connsiteY55" fmla="*/ 8853 h 10000"/>
                <a:gd name="connsiteX56" fmla="*/ 3271 w 10000"/>
                <a:gd name="connsiteY56" fmla="*/ 9177 h 10000"/>
                <a:gd name="connsiteX57" fmla="*/ 3318 w 10000"/>
                <a:gd name="connsiteY57" fmla="*/ 9338 h 10000"/>
                <a:gd name="connsiteX58" fmla="*/ 3758 w 10000"/>
                <a:gd name="connsiteY58" fmla="*/ 9383 h 10000"/>
                <a:gd name="connsiteX59" fmla="*/ 3872 w 10000"/>
                <a:gd name="connsiteY59" fmla="*/ 9618 h 10000"/>
                <a:gd name="connsiteX60" fmla="*/ 3479 w 10000"/>
                <a:gd name="connsiteY60" fmla="*/ 10000 h 10000"/>
                <a:gd name="connsiteX0" fmla="*/ 3479 w 10000"/>
                <a:gd name="connsiteY0" fmla="*/ 10000 h 10000"/>
                <a:gd name="connsiteX1" fmla="*/ 2481 w 10000"/>
                <a:gd name="connsiteY1" fmla="*/ 9559 h 10000"/>
                <a:gd name="connsiteX2" fmla="*/ 1877 w 10000"/>
                <a:gd name="connsiteY2" fmla="*/ 8692 h 10000"/>
                <a:gd name="connsiteX3" fmla="*/ 2296 w 10000"/>
                <a:gd name="connsiteY3" fmla="*/ 8412 h 10000"/>
                <a:gd name="connsiteX4" fmla="*/ 2064 w 10000"/>
                <a:gd name="connsiteY4" fmla="*/ 8148 h 10000"/>
                <a:gd name="connsiteX5" fmla="*/ 1391 w 10000"/>
                <a:gd name="connsiteY5" fmla="*/ 7854 h 10000"/>
                <a:gd name="connsiteX6" fmla="*/ 905 w 10000"/>
                <a:gd name="connsiteY6" fmla="*/ 7001 h 10000"/>
                <a:gd name="connsiteX7" fmla="*/ 1159 w 10000"/>
                <a:gd name="connsiteY7" fmla="*/ 6692 h 10000"/>
                <a:gd name="connsiteX8" fmla="*/ 834 w 10000"/>
                <a:gd name="connsiteY8" fmla="*/ 6619 h 10000"/>
                <a:gd name="connsiteX9" fmla="*/ 255 w 10000"/>
                <a:gd name="connsiteY9" fmla="*/ 6869 h 10000"/>
                <a:gd name="connsiteX10" fmla="*/ 0 w 10000"/>
                <a:gd name="connsiteY10" fmla="*/ 6560 h 10000"/>
                <a:gd name="connsiteX11" fmla="*/ 137 w 10000"/>
                <a:gd name="connsiteY11" fmla="*/ 6251 h 10000"/>
                <a:gd name="connsiteX12" fmla="*/ 696 w 10000"/>
                <a:gd name="connsiteY12" fmla="*/ 5942 h 10000"/>
                <a:gd name="connsiteX13" fmla="*/ 161 w 10000"/>
                <a:gd name="connsiteY13" fmla="*/ 5428 h 10000"/>
                <a:gd name="connsiteX14" fmla="*/ 1507 w 10000"/>
                <a:gd name="connsiteY14" fmla="*/ 5686 h 10000"/>
                <a:gd name="connsiteX15" fmla="*/ 2989 w 10000"/>
                <a:gd name="connsiteY15" fmla="*/ 4834 h 10000"/>
                <a:gd name="connsiteX16" fmla="*/ 3648 w 10000"/>
                <a:gd name="connsiteY16" fmla="*/ 3666 h 10000"/>
                <a:gd name="connsiteX17" fmla="*/ 4733 w 10000"/>
                <a:gd name="connsiteY17" fmla="*/ 3106 h 10000"/>
                <a:gd name="connsiteX18" fmla="*/ 4922 w 10000"/>
                <a:gd name="connsiteY18" fmla="*/ 3439 h 10000"/>
                <a:gd name="connsiteX19" fmla="*/ 5303 w 10000"/>
                <a:gd name="connsiteY19" fmla="*/ 2970 h 10000"/>
                <a:gd name="connsiteX20" fmla="*/ 7155 w 10000"/>
                <a:gd name="connsiteY20" fmla="*/ 3600 h 10000"/>
                <a:gd name="connsiteX21" fmla="*/ 7180 w 10000"/>
                <a:gd name="connsiteY21" fmla="*/ 3358 h 10000"/>
                <a:gd name="connsiteX22" fmla="*/ 5290 w 10000"/>
                <a:gd name="connsiteY22" fmla="*/ 0 h 10000"/>
                <a:gd name="connsiteX23" fmla="*/ 6125 w 10000"/>
                <a:gd name="connsiteY23" fmla="*/ 88 h 10000"/>
                <a:gd name="connsiteX24" fmla="*/ 6751 w 10000"/>
                <a:gd name="connsiteY24" fmla="*/ 206 h 10000"/>
                <a:gd name="connsiteX25" fmla="*/ 6241 w 10000"/>
                <a:gd name="connsiteY25" fmla="*/ 382 h 10000"/>
                <a:gd name="connsiteX26" fmla="*/ 6450 w 10000"/>
                <a:gd name="connsiteY26" fmla="*/ 779 h 10000"/>
                <a:gd name="connsiteX27" fmla="*/ 6866 w 10000"/>
                <a:gd name="connsiteY27" fmla="*/ 1000 h 10000"/>
                <a:gd name="connsiteX28" fmla="*/ 6544 w 10000"/>
                <a:gd name="connsiteY28" fmla="*/ 1103 h 10000"/>
                <a:gd name="connsiteX29" fmla="*/ 5220 w 10000"/>
                <a:gd name="connsiteY29" fmla="*/ 1176 h 10000"/>
                <a:gd name="connsiteX30" fmla="*/ 6056 w 10000"/>
                <a:gd name="connsiteY30" fmla="*/ 1617 h 10000"/>
                <a:gd name="connsiteX31" fmla="*/ 5891 w 10000"/>
                <a:gd name="connsiteY31" fmla="*/ 1838 h 10000"/>
                <a:gd name="connsiteX32" fmla="*/ 6589 w 10000"/>
                <a:gd name="connsiteY32" fmla="*/ 2205 h 10000"/>
                <a:gd name="connsiteX33" fmla="*/ 6961 w 10000"/>
                <a:gd name="connsiteY33" fmla="*/ 2720 h 10000"/>
                <a:gd name="connsiteX34" fmla="*/ 7771 w 10000"/>
                <a:gd name="connsiteY34" fmla="*/ 3176 h 10000"/>
                <a:gd name="connsiteX35" fmla="*/ 7284 w 10000"/>
                <a:gd name="connsiteY35" fmla="*/ 3484 h 10000"/>
                <a:gd name="connsiteX36" fmla="*/ 7449 w 10000"/>
                <a:gd name="connsiteY36" fmla="*/ 3881 h 10000"/>
                <a:gd name="connsiteX37" fmla="*/ 8399 w 10000"/>
                <a:gd name="connsiteY37" fmla="*/ 4484 h 10000"/>
                <a:gd name="connsiteX38" fmla="*/ 9187 w 10000"/>
                <a:gd name="connsiteY38" fmla="*/ 4719 h 10000"/>
                <a:gd name="connsiteX39" fmla="*/ 10000 w 10000"/>
                <a:gd name="connsiteY39" fmla="*/ 5119 h 10000"/>
                <a:gd name="connsiteX40" fmla="*/ 9513 w 10000"/>
                <a:gd name="connsiteY40" fmla="*/ 5384 h 10000"/>
                <a:gd name="connsiteX41" fmla="*/ 8144 w 10000"/>
                <a:gd name="connsiteY41" fmla="*/ 5296 h 10000"/>
                <a:gd name="connsiteX42" fmla="*/ 7564 w 10000"/>
                <a:gd name="connsiteY42" fmla="*/ 5016 h 10000"/>
                <a:gd name="connsiteX43" fmla="*/ 7216 w 10000"/>
                <a:gd name="connsiteY43" fmla="*/ 4940 h 10000"/>
                <a:gd name="connsiteX44" fmla="*/ 7379 w 10000"/>
                <a:gd name="connsiteY44" fmla="*/ 5296 h 10000"/>
                <a:gd name="connsiteX45" fmla="*/ 6892 w 10000"/>
                <a:gd name="connsiteY45" fmla="*/ 5384 h 10000"/>
                <a:gd name="connsiteX46" fmla="*/ 6728 w 10000"/>
                <a:gd name="connsiteY46" fmla="*/ 5781 h 10000"/>
                <a:gd name="connsiteX47" fmla="*/ 6333 w 10000"/>
                <a:gd name="connsiteY47" fmla="*/ 6295 h 10000"/>
                <a:gd name="connsiteX48" fmla="*/ 6265 w 10000"/>
                <a:gd name="connsiteY48" fmla="*/ 7016 h 10000"/>
                <a:gd name="connsiteX49" fmla="*/ 6521 w 10000"/>
                <a:gd name="connsiteY49" fmla="*/ 7398 h 10000"/>
                <a:gd name="connsiteX50" fmla="*/ 6751 w 10000"/>
                <a:gd name="connsiteY50" fmla="*/ 7677 h 10000"/>
                <a:gd name="connsiteX51" fmla="*/ 6333 w 10000"/>
                <a:gd name="connsiteY51" fmla="*/ 7883 h 10000"/>
                <a:gd name="connsiteX52" fmla="*/ 5753 w 10000"/>
                <a:gd name="connsiteY52" fmla="*/ 7839 h 10000"/>
                <a:gd name="connsiteX53" fmla="*/ 4988 w 10000"/>
                <a:gd name="connsiteY53" fmla="*/ 8412 h 10000"/>
                <a:gd name="connsiteX54" fmla="*/ 4082 w 10000"/>
                <a:gd name="connsiteY54" fmla="*/ 8853 h 10000"/>
                <a:gd name="connsiteX55" fmla="*/ 3271 w 10000"/>
                <a:gd name="connsiteY55" fmla="*/ 9177 h 10000"/>
                <a:gd name="connsiteX56" fmla="*/ 3318 w 10000"/>
                <a:gd name="connsiteY56" fmla="*/ 9338 h 10000"/>
                <a:gd name="connsiteX57" fmla="*/ 3758 w 10000"/>
                <a:gd name="connsiteY57" fmla="*/ 9383 h 10000"/>
                <a:gd name="connsiteX58" fmla="*/ 3872 w 10000"/>
                <a:gd name="connsiteY58" fmla="*/ 9618 h 10000"/>
                <a:gd name="connsiteX59" fmla="*/ 3479 w 10000"/>
                <a:gd name="connsiteY59" fmla="*/ 10000 h 10000"/>
                <a:gd name="connsiteX0" fmla="*/ 3479 w 10000"/>
                <a:gd name="connsiteY0" fmla="*/ 9912 h 9912"/>
                <a:gd name="connsiteX1" fmla="*/ 2481 w 10000"/>
                <a:gd name="connsiteY1" fmla="*/ 9471 h 9912"/>
                <a:gd name="connsiteX2" fmla="*/ 1877 w 10000"/>
                <a:gd name="connsiteY2" fmla="*/ 8604 h 9912"/>
                <a:gd name="connsiteX3" fmla="*/ 2296 w 10000"/>
                <a:gd name="connsiteY3" fmla="*/ 8324 h 9912"/>
                <a:gd name="connsiteX4" fmla="*/ 2064 w 10000"/>
                <a:gd name="connsiteY4" fmla="*/ 8060 h 9912"/>
                <a:gd name="connsiteX5" fmla="*/ 1391 w 10000"/>
                <a:gd name="connsiteY5" fmla="*/ 7766 h 9912"/>
                <a:gd name="connsiteX6" fmla="*/ 905 w 10000"/>
                <a:gd name="connsiteY6" fmla="*/ 6913 h 9912"/>
                <a:gd name="connsiteX7" fmla="*/ 1159 w 10000"/>
                <a:gd name="connsiteY7" fmla="*/ 6604 h 9912"/>
                <a:gd name="connsiteX8" fmla="*/ 834 w 10000"/>
                <a:gd name="connsiteY8" fmla="*/ 6531 h 9912"/>
                <a:gd name="connsiteX9" fmla="*/ 255 w 10000"/>
                <a:gd name="connsiteY9" fmla="*/ 6781 h 9912"/>
                <a:gd name="connsiteX10" fmla="*/ 0 w 10000"/>
                <a:gd name="connsiteY10" fmla="*/ 6472 h 9912"/>
                <a:gd name="connsiteX11" fmla="*/ 137 w 10000"/>
                <a:gd name="connsiteY11" fmla="*/ 6163 h 9912"/>
                <a:gd name="connsiteX12" fmla="*/ 696 w 10000"/>
                <a:gd name="connsiteY12" fmla="*/ 5854 h 9912"/>
                <a:gd name="connsiteX13" fmla="*/ 161 w 10000"/>
                <a:gd name="connsiteY13" fmla="*/ 5340 h 9912"/>
                <a:gd name="connsiteX14" fmla="*/ 1507 w 10000"/>
                <a:gd name="connsiteY14" fmla="*/ 5598 h 9912"/>
                <a:gd name="connsiteX15" fmla="*/ 2989 w 10000"/>
                <a:gd name="connsiteY15" fmla="*/ 4746 h 9912"/>
                <a:gd name="connsiteX16" fmla="*/ 3648 w 10000"/>
                <a:gd name="connsiteY16" fmla="*/ 3578 h 9912"/>
                <a:gd name="connsiteX17" fmla="*/ 4733 w 10000"/>
                <a:gd name="connsiteY17" fmla="*/ 3018 h 9912"/>
                <a:gd name="connsiteX18" fmla="*/ 4922 w 10000"/>
                <a:gd name="connsiteY18" fmla="*/ 3351 h 9912"/>
                <a:gd name="connsiteX19" fmla="*/ 5303 w 10000"/>
                <a:gd name="connsiteY19" fmla="*/ 2882 h 9912"/>
                <a:gd name="connsiteX20" fmla="*/ 7155 w 10000"/>
                <a:gd name="connsiteY20" fmla="*/ 3512 h 9912"/>
                <a:gd name="connsiteX21" fmla="*/ 7180 w 10000"/>
                <a:gd name="connsiteY21" fmla="*/ 3270 h 9912"/>
                <a:gd name="connsiteX22" fmla="*/ 6125 w 10000"/>
                <a:gd name="connsiteY22" fmla="*/ 0 h 9912"/>
                <a:gd name="connsiteX23" fmla="*/ 6751 w 10000"/>
                <a:gd name="connsiteY23" fmla="*/ 118 h 9912"/>
                <a:gd name="connsiteX24" fmla="*/ 6241 w 10000"/>
                <a:gd name="connsiteY24" fmla="*/ 294 h 9912"/>
                <a:gd name="connsiteX25" fmla="*/ 6450 w 10000"/>
                <a:gd name="connsiteY25" fmla="*/ 691 h 9912"/>
                <a:gd name="connsiteX26" fmla="*/ 6866 w 10000"/>
                <a:gd name="connsiteY26" fmla="*/ 912 h 9912"/>
                <a:gd name="connsiteX27" fmla="*/ 6544 w 10000"/>
                <a:gd name="connsiteY27" fmla="*/ 1015 h 9912"/>
                <a:gd name="connsiteX28" fmla="*/ 5220 w 10000"/>
                <a:gd name="connsiteY28" fmla="*/ 1088 h 9912"/>
                <a:gd name="connsiteX29" fmla="*/ 6056 w 10000"/>
                <a:gd name="connsiteY29" fmla="*/ 1529 h 9912"/>
                <a:gd name="connsiteX30" fmla="*/ 5891 w 10000"/>
                <a:gd name="connsiteY30" fmla="*/ 1750 h 9912"/>
                <a:gd name="connsiteX31" fmla="*/ 6589 w 10000"/>
                <a:gd name="connsiteY31" fmla="*/ 2117 h 9912"/>
                <a:gd name="connsiteX32" fmla="*/ 6961 w 10000"/>
                <a:gd name="connsiteY32" fmla="*/ 2632 h 9912"/>
                <a:gd name="connsiteX33" fmla="*/ 7771 w 10000"/>
                <a:gd name="connsiteY33" fmla="*/ 3088 h 9912"/>
                <a:gd name="connsiteX34" fmla="*/ 7284 w 10000"/>
                <a:gd name="connsiteY34" fmla="*/ 3396 h 9912"/>
                <a:gd name="connsiteX35" fmla="*/ 7449 w 10000"/>
                <a:gd name="connsiteY35" fmla="*/ 3793 h 9912"/>
                <a:gd name="connsiteX36" fmla="*/ 8399 w 10000"/>
                <a:gd name="connsiteY36" fmla="*/ 4396 h 9912"/>
                <a:gd name="connsiteX37" fmla="*/ 9187 w 10000"/>
                <a:gd name="connsiteY37" fmla="*/ 4631 h 9912"/>
                <a:gd name="connsiteX38" fmla="*/ 10000 w 10000"/>
                <a:gd name="connsiteY38" fmla="*/ 5031 h 9912"/>
                <a:gd name="connsiteX39" fmla="*/ 9513 w 10000"/>
                <a:gd name="connsiteY39" fmla="*/ 5296 h 9912"/>
                <a:gd name="connsiteX40" fmla="*/ 8144 w 10000"/>
                <a:gd name="connsiteY40" fmla="*/ 5208 h 9912"/>
                <a:gd name="connsiteX41" fmla="*/ 7564 w 10000"/>
                <a:gd name="connsiteY41" fmla="*/ 4928 h 9912"/>
                <a:gd name="connsiteX42" fmla="*/ 7216 w 10000"/>
                <a:gd name="connsiteY42" fmla="*/ 4852 h 9912"/>
                <a:gd name="connsiteX43" fmla="*/ 7379 w 10000"/>
                <a:gd name="connsiteY43" fmla="*/ 5208 h 9912"/>
                <a:gd name="connsiteX44" fmla="*/ 6892 w 10000"/>
                <a:gd name="connsiteY44" fmla="*/ 5296 h 9912"/>
                <a:gd name="connsiteX45" fmla="*/ 6728 w 10000"/>
                <a:gd name="connsiteY45" fmla="*/ 5693 h 9912"/>
                <a:gd name="connsiteX46" fmla="*/ 6333 w 10000"/>
                <a:gd name="connsiteY46" fmla="*/ 6207 h 9912"/>
                <a:gd name="connsiteX47" fmla="*/ 6265 w 10000"/>
                <a:gd name="connsiteY47" fmla="*/ 6928 h 9912"/>
                <a:gd name="connsiteX48" fmla="*/ 6521 w 10000"/>
                <a:gd name="connsiteY48" fmla="*/ 7310 h 9912"/>
                <a:gd name="connsiteX49" fmla="*/ 6751 w 10000"/>
                <a:gd name="connsiteY49" fmla="*/ 7589 h 9912"/>
                <a:gd name="connsiteX50" fmla="*/ 6333 w 10000"/>
                <a:gd name="connsiteY50" fmla="*/ 7795 h 9912"/>
                <a:gd name="connsiteX51" fmla="*/ 5753 w 10000"/>
                <a:gd name="connsiteY51" fmla="*/ 7751 h 9912"/>
                <a:gd name="connsiteX52" fmla="*/ 4988 w 10000"/>
                <a:gd name="connsiteY52" fmla="*/ 8324 h 9912"/>
                <a:gd name="connsiteX53" fmla="*/ 4082 w 10000"/>
                <a:gd name="connsiteY53" fmla="*/ 8765 h 9912"/>
                <a:gd name="connsiteX54" fmla="*/ 3271 w 10000"/>
                <a:gd name="connsiteY54" fmla="*/ 9089 h 9912"/>
                <a:gd name="connsiteX55" fmla="*/ 3318 w 10000"/>
                <a:gd name="connsiteY55" fmla="*/ 9250 h 9912"/>
                <a:gd name="connsiteX56" fmla="*/ 3758 w 10000"/>
                <a:gd name="connsiteY56" fmla="*/ 9295 h 9912"/>
                <a:gd name="connsiteX57" fmla="*/ 3872 w 10000"/>
                <a:gd name="connsiteY57" fmla="*/ 9530 h 9912"/>
                <a:gd name="connsiteX58" fmla="*/ 3479 w 10000"/>
                <a:gd name="connsiteY58" fmla="*/ 9912 h 9912"/>
                <a:gd name="connsiteX0" fmla="*/ 3479 w 10000"/>
                <a:gd name="connsiteY0" fmla="*/ 9881 h 9881"/>
                <a:gd name="connsiteX1" fmla="*/ 2481 w 10000"/>
                <a:gd name="connsiteY1" fmla="*/ 9436 h 9881"/>
                <a:gd name="connsiteX2" fmla="*/ 1877 w 10000"/>
                <a:gd name="connsiteY2" fmla="*/ 8561 h 9881"/>
                <a:gd name="connsiteX3" fmla="*/ 2296 w 10000"/>
                <a:gd name="connsiteY3" fmla="*/ 8279 h 9881"/>
                <a:gd name="connsiteX4" fmla="*/ 2064 w 10000"/>
                <a:gd name="connsiteY4" fmla="*/ 8013 h 9881"/>
                <a:gd name="connsiteX5" fmla="*/ 1391 w 10000"/>
                <a:gd name="connsiteY5" fmla="*/ 7716 h 9881"/>
                <a:gd name="connsiteX6" fmla="*/ 905 w 10000"/>
                <a:gd name="connsiteY6" fmla="*/ 6855 h 9881"/>
                <a:gd name="connsiteX7" fmla="*/ 1159 w 10000"/>
                <a:gd name="connsiteY7" fmla="*/ 6544 h 9881"/>
                <a:gd name="connsiteX8" fmla="*/ 834 w 10000"/>
                <a:gd name="connsiteY8" fmla="*/ 6470 h 9881"/>
                <a:gd name="connsiteX9" fmla="*/ 255 w 10000"/>
                <a:gd name="connsiteY9" fmla="*/ 6722 h 9881"/>
                <a:gd name="connsiteX10" fmla="*/ 0 w 10000"/>
                <a:gd name="connsiteY10" fmla="*/ 6410 h 9881"/>
                <a:gd name="connsiteX11" fmla="*/ 137 w 10000"/>
                <a:gd name="connsiteY11" fmla="*/ 6099 h 9881"/>
                <a:gd name="connsiteX12" fmla="*/ 696 w 10000"/>
                <a:gd name="connsiteY12" fmla="*/ 5787 h 9881"/>
                <a:gd name="connsiteX13" fmla="*/ 161 w 10000"/>
                <a:gd name="connsiteY13" fmla="*/ 5268 h 9881"/>
                <a:gd name="connsiteX14" fmla="*/ 1507 w 10000"/>
                <a:gd name="connsiteY14" fmla="*/ 5529 h 9881"/>
                <a:gd name="connsiteX15" fmla="*/ 2989 w 10000"/>
                <a:gd name="connsiteY15" fmla="*/ 4669 h 9881"/>
                <a:gd name="connsiteX16" fmla="*/ 3648 w 10000"/>
                <a:gd name="connsiteY16" fmla="*/ 3491 h 9881"/>
                <a:gd name="connsiteX17" fmla="*/ 4733 w 10000"/>
                <a:gd name="connsiteY17" fmla="*/ 2926 h 9881"/>
                <a:gd name="connsiteX18" fmla="*/ 4922 w 10000"/>
                <a:gd name="connsiteY18" fmla="*/ 3262 h 9881"/>
                <a:gd name="connsiteX19" fmla="*/ 5303 w 10000"/>
                <a:gd name="connsiteY19" fmla="*/ 2789 h 9881"/>
                <a:gd name="connsiteX20" fmla="*/ 7155 w 10000"/>
                <a:gd name="connsiteY20" fmla="*/ 3424 h 9881"/>
                <a:gd name="connsiteX21" fmla="*/ 7180 w 10000"/>
                <a:gd name="connsiteY21" fmla="*/ 3180 h 9881"/>
                <a:gd name="connsiteX22" fmla="*/ 6751 w 10000"/>
                <a:gd name="connsiteY22" fmla="*/ 0 h 9881"/>
                <a:gd name="connsiteX23" fmla="*/ 6241 w 10000"/>
                <a:gd name="connsiteY23" fmla="*/ 178 h 9881"/>
                <a:gd name="connsiteX24" fmla="*/ 6450 w 10000"/>
                <a:gd name="connsiteY24" fmla="*/ 578 h 9881"/>
                <a:gd name="connsiteX25" fmla="*/ 6866 w 10000"/>
                <a:gd name="connsiteY25" fmla="*/ 801 h 9881"/>
                <a:gd name="connsiteX26" fmla="*/ 6544 w 10000"/>
                <a:gd name="connsiteY26" fmla="*/ 905 h 9881"/>
                <a:gd name="connsiteX27" fmla="*/ 5220 w 10000"/>
                <a:gd name="connsiteY27" fmla="*/ 979 h 9881"/>
                <a:gd name="connsiteX28" fmla="*/ 6056 w 10000"/>
                <a:gd name="connsiteY28" fmla="*/ 1424 h 9881"/>
                <a:gd name="connsiteX29" fmla="*/ 5891 w 10000"/>
                <a:gd name="connsiteY29" fmla="*/ 1647 h 9881"/>
                <a:gd name="connsiteX30" fmla="*/ 6589 w 10000"/>
                <a:gd name="connsiteY30" fmla="*/ 2017 h 9881"/>
                <a:gd name="connsiteX31" fmla="*/ 6961 w 10000"/>
                <a:gd name="connsiteY31" fmla="*/ 2536 h 9881"/>
                <a:gd name="connsiteX32" fmla="*/ 7771 w 10000"/>
                <a:gd name="connsiteY32" fmla="*/ 2996 h 9881"/>
                <a:gd name="connsiteX33" fmla="*/ 7284 w 10000"/>
                <a:gd name="connsiteY33" fmla="*/ 3307 h 9881"/>
                <a:gd name="connsiteX34" fmla="*/ 7449 w 10000"/>
                <a:gd name="connsiteY34" fmla="*/ 3708 h 9881"/>
                <a:gd name="connsiteX35" fmla="*/ 8399 w 10000"/>
                <a:gd name="connsiteY35" fmla="*/ 4316 h 9881"/>
                <a:gd name="connsiteX36" fmla="*/ 9187 w 10000"/>
                <a:gd name="connsiteY36" fmla="*/ 4553 h 9881"/>
                <a:gd name="connsiteX37" fmla="*/ 10000 w 10000"/>
                <a:gd name="connsiteY37" fmla="*/ 4957 h 9881"/>
                <a:gd name="connsiteX38" fmla="*/ 9513 w 10000"/>
                <a:gd name="connsiteY38" fmla="*/ 5224 h 9881"/>
                <a:gd name="connsiteX39" fmla="*/ 8144 w 10000"/>
                <a:gd name="connsiteY39" fmla="*/ 5135 h 9881"/>
                <a:gd name="connsiteX40" fmla="*/ 7564 w 10000"/>
                <a:gd name="connsiteY40" fmla="*/ 4853 h 9881"/>
                <a:gd name="connsiteX41" fmla="*/ 7216 w 10000"/>
                <a:gd name="connsiteY41" fmla="*/ 4776 h 9881"/>
                <a:gd name="connsiteX42" fmla="*/ 7379 w 10000"/>
                <a:gd name="connsiteY42" fmla="*/ 5135 h 9881"/>
                <a:gd name="connsiteX43" fmla="*/ 6892 w 10000"/>
                <a:gd name="connsiteY43" fmla="*/ 5224 h 9881"/>
                <a:gd name="connsiteX44" fmla="*/ 6728 w 10000"/>
                <a:gd name="connsiteY44" fmla="*/ 5625 h 9881"/>
                <a:gd name="connsiteX45" fmla="*/ 6333 w 10000"/>
                <a:gd name="connsiteY45" fmla="*/ 6143 h 9881"/>
                <a:gd name="connsiteX46" fmla="*/ 6265 w 10000"/>
                <a:gd name="connsiteY46" fmla="*/ 6871 h 9881"/>
                <a:gd name="connsiteX47" fmla="*/ 6521 w 10000"/>
                <a:gd name="connsiteY47" fmla="*/ 7256 h 9881"/>
                <a:gd name="connsiteX48" fmla="*/ 6751 w 10000"/>
                <a:gd name="connsiteY48" fmla="*/ 7537 h 9881"/>
                <a:gd name="connsiteX49" fmla="*/ 6333 w 10000"/>
                <a:gd name="connsiteY49" fmla="*/ 7745 h 9881"/>
                <a:gd name="connsiteX50" fmla="*/ 5753 w 10000"/>
                <a:gd name="connsiteY50" fmla="*/ 7701 h 9881"/>
                <a:gd name="connsiteX51" fmla="*/ 4988 w 10000"/>
                <a:gd name="connsiteY51" fmla="*/ 8279 h 9881"/>
                <a:gd name="connsiteX52" fmla="*/ 4082 w 10000"/>
                <a:gd name="connsiteY52" fmla="*/ 8724 h 9881"/>
                <a:gd name="connsiteX53" fmla="*/ 3271 w 10000"/>
                <a:gd name="connsiteY53" fmla="*/ 9051 h 9881"/>
                <a:gd name="connsiteX54" fmla="*/ 3318 w 10000"/>
                <a:gd name="connsiteY54" fmla="*/ 9213 h 9881"/>
                <a:gd name="connsiteX55" fmla="*/ 3758 w 10000"/>
                <a:gd name="connsiteY55" fmla="*/ 9259 h 9881"/>
                <a:gd name="connsiteX56" fmla="*/ 3872 w 10000"/>
                <a:gd name="connsiteY56" fmla="*/ 9496 h 9881"/>
                <a:gd name="connsiteX57" fmla="*/ 3479 w 10000"/>
                <a:gd name="connsiteY57" fmla="*/ 9881 h 9881"/>
                <a:gd name="connsiteX0" fmla="*/ 3479 w 10000"/>
                <a:gd name="connsiteY0" fmla="*/ 9820 h 9820"/>
                <a:gd name="connsiteX1" fmla="*/ 2481 w 10000"/>
                <a:gd name="connsiteY1" fmla="*/ 9370 h 9820"/>
                <a:gd name="connsiteX2" fmla="*/ 1877 w 10000"/>
                <a:gd name="connsiteY2" fmla="*/ 8484 h 9820"/>
                <a:gd name="connsiteX3" fmla="*/ 2296 w 10000"/>
                <a:gd name="connsiteY3" fmla="*/ 8199 h 9820"/>
                <a:gd name="connsiteX4" fmla="*/ 2064 w 10000"/>
                <a:gd name="connsiteY4" fmla="*/ 7930 h 9820"/>
                <a:gd name="connsiteX5" fmla="*/ 1391 w 10000"/>
                <a:gd name="connsiteY5" fmla="*/ 7629 h 9820"/>
                <a:gd name="connsiteX6" fmla="*/ 905 w 10000"/>
                <a:gd name="connsiteY6" fmla="*/ 6758 h 9820"/>
                <a:gd name="connsiteX7" fmla="*/ 1159 w 10000"/>
                <a:gd name="connsiteY7" fmla="*/ 6443 h 9820"/>
                <a:gd name="connsiteX8" fmla="*/ 834 w 10000"/>
                <a:gd name="connsiteY8" fmla="*/ 6368 h 9820"/>
                <a:gd name="connsiteX9" fmla="*/ 255 w 10000"/>
                <a:gd name="connsiteY9" fmla="*/ 6623 h 9820"/>
                <a:gd name="connsiteX10" fmla="*/ 0 w 10000"/>
                <a:gd name="connsiteY10" fmla="*/ 6307 h 9820"/>
                <a:gd name="connsiteX11" fmla="*/ 137 w 10000"/>
                <a:gd name="connsiteY11" fmla="*/ 5992 h 9820"/>
                <a:gd name="connsiteX12" fmla="*/ 696 w 10000"/>
                <a:gd name="connsiteY12" fmla="*/ 5677 h 9820"/>
                <a:gd name="connsiteX13" fmla="*/ 161 w 10000"/>
                <a:gd name="connsiteY13" fmla="*/ 5151 h 9820"/>
                <a:gd name="connsiteX14" fmla="*/ 1507 w 10000"/>
                <a:gd name="connsiteY14" fmla="*/ 5416 h 9820"/>
                <a:gd name="connsiteX15" fmla="*/ 2989 w 10000"/>
                <a:gd name="connsiteY15" fmla="*/ 4545 h 9820"/>
                <a:gd name="connsiteX16" fmla="*/ 3648 w 10000"/>
                <a:gd name="connsiteY16" fmla="*/ 3353 h 9820"/>
                <a:gd name="connsiteX17" fmla="*/ 4733 w 10000"/>
                <a:gd name="connsiteY17" fmla="*/ 2781 h 9820"/>
                <a:gd name="connsiteX18" fmla="*/ 4922 w 10000"/>
                <a:gd name="connsiteY18" fmla="*/ 3121 h 9820"/>
                <a:gd name="connsiteX19" fmla="*/ 5303 w 10000"/>
                <a:gd name="connsiteY19" fmla="*/ 2643 h 9820"/>
                <a:gd name="connsiteX20" fmla="*/ 7155 w 10000"/>
                <a:gd name="connsiteY20" fmla="*/ 3285 h 9820"/>
                <a:gd name="connsiteX21" fmla="*/ 7180 w 10000"/>
                <a:gd name="connsiteY21" fmla="*/ 3038 h 9820"/>
                <a:gd name="connsiteX22" fmla="*/ 6241 w 10000"/>
                <a:gd name="connsiteY22" fmla="*/ 0 h 9820"/>
                <a:gd name="connsiteX23" fmla="*/ 6450 w 10000"/>
                <a:gd name="connsiteY23" fmla="*/ 405 h 9820"/>
                <a:gd name="connsiteX24" fmla="*/ 6866 w 10000"/>
                <a:gd name="connsiteY24" fmla="*/ 631 h 9820"/>
                <a:gd name="connsiteX25" fmla="*/ 6544 w 10000"/>
                <a:gd name="connsiteY25" fmla="*/ 736 h 9820"/>
                <a:gd name="connsiteX26" fmla="*/ 5220 w 10000"/>
                <a:gd name="connsiteY26" fmla="*/ 811 h 9820"/>
                <a:gd name="connsiteX27" fmla="*/ 6056 w 10000"/>
                <a:gd name="connsiteY27" fmla="*/ 1261 h 9820"/>
                <a:gd name="connsiteX28" fmla="*/ 5891 w 10000"/>
                <a:gd name="connsiteY28" fmla="*/ 1487 h 9820"/>
                <a:gd name="connsiteX29" fmla="*/ 6589 w 10000"/>
                <a:gd name="connsiteY29" fmla="*/ 1861 h 9820"/>
                <a:gd name="connsiteX30" fmla="*/ 6961 w 10000"/>
                <a:gd name="connsiteY30" fmla="*/ 2387 h 9820"/>
                <a:gd name="connsiteX31" fmla="*/ 7771 w 10000"/>
                <a:gd name="connsiteY31" fmla="*/ 2852 h 9820"/>
                <a:gd name="connsiteX32" fmla="*/ 7284 w 10000"/>
                <a:gd name="connsiteY32" fmla="*/ 3167 h 9820"/>
                <a:gd name="connsiteX33" fmla="*/ 7449 w 10000"/>
                <a:gd name="connsiteY33" fmla="*/ 3573 h 9820"/>
                <a:gd name="connsiteX34" fmla="*/ 8399 w 10000"/>
                <a:gd name="connsiteY34" fmla="*/ 4188 h 9820"/>
                <a:gd name="connsiteX35" fmla="*/ 9187 w 10000"/>
                <a:gd name="connsiteY35" fmla="*/ 4428 h 9820"/>
                <a:gd name="connsiteX36" fmla="*/ 10000 w 10000"/>
                <a:gd name="connsiteY36" fmla="*/ 4837 h 9820"/>
                <a:gd name="connsiteX37" fmla="*/ 9513 w 10000"/>
                <a:gd name="connsiteY37" fmla="*/ 5107 h 9820"/>
                <a:gd name="connsiteX38" fmla="*/ 8144 w 10000"/>
                <a:gd name="connsiteY38" fmla="*/ 5017 h 9820"/>
                <a:gd name="connsiteX39" fmla="*/ 7564 w 10000"/>
                <a:gd name="connsiteY39" fmla="*/ 4731 h 9820"/>
                <a:gd name="connsiteX40" fmla="*/ 7216 w 10000"/>
                <a:gd name="connsiteY40" fmla="*/ 4654 h 9820"/>
                <a:gd name="connsiteX41" fmla="*/ 7379 w 10000"/>
                <a:gd name="connsiteY41" fmla="*/ 5017 h 9820"/>
                <a:gd name="connsiteX42" fmla="*/ 6892 w 10000"/>
                <a:gd name="connsiteY42" fmla="*/ 5107 h 9820"/>
                <a:gd name="connsiteX43" fmla="*/ 6728 w 10000"/>
                <a:gd name="connsiteY43" fmla="*/ 5513 h 9820"/>
                <a:gd name="connsiteX44" fmla="*/ 6333 w 10000"/>
                <a:gd name="connsiteY44" fmla="*/ 6037 h 9820"/>
                <a:gd name="connsiteX45" fmla="*/ 6265 w 10000"/>
                <a:gd name="connsiteY45" fmla="*/ 6774 h 9820"/>
                <a:gd name="connsiteX46" fmla="*/ 6521 w 10000"/>
                <a:gd name="connsiteY46" fmla="*/ 7163 h 9820"/>
                <a:gd name="connsiteX47" fmla="*/ 6751 w 10000"/>
                <a:gd name="connsiteY47" fmla="*/ 7448 h 9820"/>
                <a:gd name="connsiteX48" fmla="*/ 6333 w 10000"/>
                <a:gd name="connsiteY48" fmla="*/ 7658 h 9820"/>
                <a:gd name="connsiteX49" fmla="*/ 5753 w 10000"/>
                <a:gd name="connsiteY49" fmla="*/ 7614 h 9820"/>
                <a:gd name="connsiteX50" fmla="*/ 4988 w 10000"/>
                <a:gd name="connsiteY50" fmla="*/ 8199 h 9820"/>
                <a:gd name="connsiteX51" fmla="*/ 4082 w 10000"/>
                <a:gd name="connsiteY51" fmla="*/ 8649 h 9820"/>
                <a:gd name="connsiteX52" fmla="*/ 3271 w 10000"/>
                <a:gd name="connsiteY52" fmla="*/ 8980 h 9820"/>
                <a:gd name="connsiteX53" fmla="*/ 3318 w 10000"/>
                <a:gd name="connsiteY53" fmla="*/ 9144 h 9820"/>
                <a:gd name="connsiteX54" fmla="*/ 3758 w 10000"/>
                <a:gd name="connsiteY54" fmla="*/ 9191 h 9820"/>
                <a:gd name="connsiteX55" fmla="*/ 3872 w 10000"/>
                <a:gd name="connsiteY55" fmla="*/ 9430 h 9820"/>
                <a:gd name="connsiteX56" fmla="*/ 3479 w 10000"/>
                <a:gd name="connsiteY56" fmla="*/ 9820 h 9820"/>
                <a:gd name="connsiteX0" fmla="*/ 3479 w 10000"/>
                <a:gd name="connsiteY0" fmla="*/ 9588 h 9588"/>
                <a:gd name="connsiteX1" fmla="*/ 2481 w 10000"/>
                <a:gd name="connsiteY1" fmla="*/ 9130 h 9588"/>
                <a:gd name="connsiteX2" fmla="*/ 1877 w 10000"/>
                <a:gd name="connsiteY2" fmla="*/ 8228 h 9588"/>
                <a:gd name="connsiteX3" fmla="*/ 2296 w 10000"/>
                <a:gd name="connsiteY3" fmla="*/ 7937 h 9588"/>
                <a:gd name="connsiteX4" fmla="*/ 2064 w 10000"/>
                <a:gd name="connsiteY4" fmla="*/ 7663 h 9588"/>
                <a:gd name="connsiteX5" fmla="*/ 1391 w 10000"/>
                <a:gd name="connsiteY5" fmla="*/ 7357 h 9588"/>
                <a:gd name="connsiteX6" fmla="*/ 905 w 10000"/>
                <a:gd name="connsiteY6" fmla="*/ 6470 h 9588"/>
                <a:gd name="connsiteX7" fmla="*/ 1159 w 10000"/>
                <a:gd name="connsiteY7" fmla="*/ 6149 h 9588"/>
                <a:gd name="connsiteX8" fmla="*/ 834 w 10000"/>
                <a:gd name="connsiteY8" fmla="*/ 6073 h 9588"/>
                <a:gd name="connsiteX9" fmla="*/ 255 w 10000"/>
                <a:gd name="connsiteY9" fmla="*/ 6332 h 9588"/>
                <a:gd name="connsiteX10" fmla="*/ 0 w 10000"/>
                <a:gd name="connsiteY10" fmla="*/ 6011 h 9588"/>
                <a:gd name="connsiteX11" fmla="*/ 137 w 10000"/>
                <a:gd name="connsiteY11" fmla="*/ 5690 h 9588"/>
                <a:gd name="connsiteX12" fmla="*/ 696 w 10000"/>
                <a:gd name="connsiteY12" fmla="*/ 5369 h 9588"/>
                <a:gd name="connsiteX13" fmla="*/ 161 w 10000"/>
                <a:gd name="connsiteY13" fmla="*/ 4833 h 9588"/>
                <a:gd name="connsiteX14" fmla="*/ 1507 w 10000"/>
                <a:gd name="connsiteY14" fmla="*/ 5103 h 9588"/>
                <a:gd name="connsiteX15" fmla="*/ 2989 w 10000"/>
                <a:gd name="connsiteY15" fmla="*/ 4216 h 9588"/>
                <a:gd name="connsiteX16" fmla="*/ 3648 w 10000"/>
                <a:gd name="connsiteY16" fmla="*/ 3002 h 9588"/>
                <a:gd name="connsiteX17" fmla="*/ 4733 w 10000"/>
                <a:gd name="connsiteY17" fmla="*/ 2420 h 9588"/>
                <a:gd name="connsiteX18" fmla="*/ 4922 w 10000"/>
                <a:gd name="connsiteY18" fmla="*/ 2766 h 9588"/>
                <a:gd name="connsiteX19" fmla="*/ 5303 w 10000"/>
                <a:gd name="connsiteY19" fmla="*/ 2279 h 9588"/>
                <a:gd name="connsiteX20" fmla="*/ 7155 w 10000"/>
                <a:gd name="connsiteY20" fmla="*/ 2933 h 9588"/>
                <a:gd name="connsiteX21" fmla="*/ 7180 w 10000"/>
                <a:gd name="connsiteY21" fmla="*/ 2682 h 9588"/>
                <a:gd name="connsiteX22" fmla="*/ 6450 w 10000"/>
                <a:gd name="connsiteY22" fmla="*/ 0 h 9588"/>
                <a:gd name="connsiteX23" fmla="*/ 6866 w 10000"/>
                <a:gd name="connsiteY23" fmla="*/ 231 h 9588"/>
                <a:gd name="connsiteX24" fmla="*/ 6544 w 10000"/>
                <a:gd name="connsiteY24" fmla="*/ 337 h 9588"/>
                <a:gd name="connsiteX25" fmla="*/ 5220 w 10000"/>
                <a:gd name="connsiteY25" fmla="*/ 414 h 9588"/>
                <a:gd name="connsiteX26" fmla="*/ 6056 w 10000"/>
                <a:gd name="connsiteY26" fmla="*/ 872 h 9588"/>
                <a:gd name="connsiteX27" fmla="*/ 5891 w 10000"/>
                <a:gd name="connsiteY27" fmla="*/ 1102 h 9588"/>
                <a:gd name="connsiteX28" fmla="*/ 6589 w 10000"/>
                <a:gd name="connsiteY28" fmla="*/ 1483 h 9588"/>
                <a:gd name="connsiteX29" fmla="*/ 6961 w 10000"/>
                <a:gd name="connsiteY29" fmla="*/ 2019 h 9588"/>
                <a:gd name="connsiteX30" fmla="*/ 7771 w 10000"/>
                <a:gd name="connsiteY30" fmla="*/ 2492 h 9588"/>
                <a:gd name="connsiteX31" fmla="*/ 7284 w 10000"/>
                <a:gd name="connsiteY31" fmla="*/ 2813 h 9588"/>
                <a:gd name="connsiteX32" fmla="*/ 7449 w 10000"/>
                <a:gd name="connsiteY32" fmla="*/ 3226 h 9588"/>
                <a:gd name="connsiteX33" fmla="*/ 8399 w 10000"/>
                <a:gd name="connsiteY33" fmla="*/ 3853 h 9588"/>
                <a:gd name="connsiteX34" fmla="*/ 9187 w 10000"/>
                <a:gd name="connsiteY34" fmla="*/ 4097 h 9588"/>
                <a:gd name="connsiteX35" fmla="*/ 10000 w 10000"/>
                <a:gd name="connsiteY35" fmla="*/ 4514 h 9588"/>
                <a:gd name="connsiteX36" fmla="*/ 9513 w 10000"/>
                <a:gd name="connsiteY36" fmla="*/ 4789 h 9588"/>
                <a:gd name="connsiteX37" fmla="*/ 8144 w 10000"/>
                <a:gd name="connsiteY37" fmla="*/ 4697 h 9588"/>
                <a:gd name="connsiteX38" fmla="*/ 7564 w 10000"/>
                <a:gd name="connsiteY38" fmla="*/ 4406 h 9588"/>
                <a:gd name="connsiteX39" fmla="*/ 7216 w 10000"/>
                <a:gd name="connsiteY39" fmla="*/ 4327 h 9588"/>
                <a:gd name="connsiteX40" fmla="*/ 7379 w 10000"/>
                <a:gd name="connsiteY40" fmla="*/ 4697 h 9588"/>
                <a:gd name="connsiteX41" fmla="*/ 6892 w 10000"/>
                <a:gd name="connsiteY41" fmla="*/ 4789 h 9588"/>
                <a:gd name="connsiteX42" fmla="*/ 6728 w 10000"/>
                <a:gd name="connsiteY42" fmla="*/ 5202 h 9588"/>
                <a:gd name="connsiteX43" fmla="*/ 6333 w 10000"/>
                <a:gd name="connsiteY43" fmla="*/ 5736 h 9588"/>
                <a:gd name="connsiteX44" fmla="*/ 6265 w 10000"/>
                <a:gd name="connsiteY44" fmla="*/ 6486 h 9588"/>
                <a:gd name="connsiteX45" fmla="*/ 6521 w 10000"/>
                <a:gd name="connsiteY45" fmla="*/ 6882 h 9588"/>
                <a:gd name="connsiteX46" fmla="*/ 6751 w 10000"/>
                <a:gd name="connsiteY46" fmla="*/ 7173 h 9588"/>
                <a:gd name="connsiteX47" fmla="*/ 6333 w 10000"/>
                <a:gd name="connsiteY47" fmla="*/ 7386 h 9588"/>
                <a:gd name="connsiteX48" fmla="*/ 5753 w 10000"/>
                <a:gd name="connsiteY48" fmla="*/ 7342 h 9588"/>
                <a:gd name="connsiteX49" fmla="*/ 4988 w 10000"/>
                <a:gd name="connsiteY49" fmla="*/ 7937 h 9588"/>
                <a:gd name="connsiteX50" fmla="*/ 4082 w 10000"/>
                <a:gd name="connsiteY50" fmla="*/ 8396 h 9588"/>
                <a:gd name="connsiteX51" fmla="*/ 3271 w 10000"/>
                <a:gd name="connsiteY51" fmla="*/ 8733 h 9588"/>
                <a:gd name="connsiteX52" fmla="*/ 3318 w 10000"/>
                <a:gd name="connsiteY52" fmla="*/ 8900 h 9588"/>
                <a:gd name="connsiteX53" fmla="*/ 3758 w 10000"/>
                <a:gd name="connsiteY53" fmla="*/ 8947 h 9588"/>
                <a:gd name="connsiteX54" fmla="*/ 3872 w 10000"/>
                <a:gd name="connsiteY54" fmla="*/ 9191 h 9588"/>
                <a:gd name="connsiteX55" fmla="*/ 3479 w 10000"/>
                <a:gd name="connsiteY55" fmla="*/ 9588 h 9588"/>
                <a:gd name="connsiteX0" fmla="*/ 3479 w 10000"/>
                <a:gd name="connsiteY0" fmla="*/ 9759 h 9759"/>
                <a:gd name="connsiteX1" fmla="*/ 2481 w 10000"/>
                <a:gd name="connsiteY1" fmla="*/ 9281 h 9759"/>
                <a:gd name="connsiteX2" fmla="*/ 1877 w 10000"/>
                <a:gd name="connsiteY2" fmla="*/ 8341 h 9759"/>
                <a:gd name="connsiteX3" fmla="*/ 2296 w 10000"/>
                <a:gd name="connsiteY3" fmla="*/ 8037 h 9759"/>
                <a:gd name="connsiteX4" fmla="*/ 2064 w 10000"/>
                <a:gd name="connsiteY4" fmla="*/ 7751 h 9759"/>
                <a:gd name="connsiteX5" fmla="*/ 1391 w 10000"/>
                <a:gd name="connsiteY5" fmla="*/ 7432 h 9759"/>
                <a:gd name="connsiteX6" fmla="*/ 905 w 10000"/>
                <a:gd name="connsiteY6" fmla="*/ 6507 h 9759"/>
                <a:gd name="connsiteX7" fmla="*/ 1159 w 10000"/>
                <a:gd name="connsiteY7" fmla="*/ 6172 h 9759"/>
                <a:gd name="connsiteX8" fmla="*/ 834 w 10000"/>
                <a:gd name="connsiteY8" fmla="*/ 6093 h 9759"/>
                <a:gd name="connsiteX9" fmla="*/ 255 w 10000"/>
                <a:gd name="connsiteY9" fmla="*/ 6363 h 9759"/>
                <a:gd name="connsiteX10" fmla="*/ 0 w 10000"/>
                <a:gd name="connsiteY10" fmla="*/ 6028 h 9759"/>
                <a:gd name="connsiteX11" fmla="*/ 137 w 10000"/>
                <a:gd name="connsiteY11" fmla="*/ 5694 h 9759"/>
                <a:gd name="connsiteX12" fmla="*/ 696 w 10000"/>
                <a:gd name="connsiteY12" fmla="*/ 5359 h 9759"/>
                <a:gd name="connsiteX13" fmla="*/ 161 w 10000"/>
                <a:gd name="connsiteY13" fmla="*/ 4800 h 9759"/>
                <a:gd name="connsiteX14" fmla="*/ 1507 w 10000"/>
                <a:gd name="connsiteY14" fmla="*/ 5081 h 9759"/>
                <a:gd name="connsiteX15" fmla="*/ 2989 w 10000"/>
                <a:gd name="connsiteY15" fmla="*/ 4156 h 9759"/>
                <a:gd name="connsiteX16" fmla="*/ 3648 w 10000"/>
                <a:gd name="connsiteY16" fmla="*/ 2890 h 9759"/>
                <a:gd name="connsiteX17" fmla="*/ 4733 w 10000"/>
                <a:gd name="connsiteY17" fmla="*/ 2283 h 9759"/>
                <a:gd name="connsiteX18" fmla="*/ 4922 w 10000"/>
                <a:gd name="connsiteY18" fmla="*/ 2644 h 9759"/>
                <a:gd name="connsiteX19" fmla="*/ 5303 w 10000"/>
                <a:gd name="connsiteY19" fmla="*/ 2136 h 9759"/>
                <a:gd name="connsiteX20" fmla="*/ 7155 w 10000"/>
                <a:gd name="connsiteY20" fmla="*/ 2818 h 9759"/>
                <a:gd name="connsiteX21" fmla="*/ 7180 w 10000"/>
                <a:gd name="connsiteY21" fmla="*/ 2556 h 9759"/>
                <a:gd name="connsiteX22" fmla="*/ 6866 w 10000"/>
                <a:gd name="connsiteY22" fmla="*/ 0 h 9759"/>
                <a:gd name="connsiteX23" fmla="*/ 6544 w 10000"/>
                <a:gd name="connsiteY23" fmla="*/ 110 h 9759"/>
                <a:gd name="connsiteX24" fmla="*/ 5220 w 10000"/>
                <a:gd name="connsiteY24" fmla="*/ 191 h 9759"/>
                <a:gd name="connsiteX25" fmla="*/ 6056 w 10000"/>
                <a:gd name="connsiteY25" fmla="*/ 668 h 9759"/>
                <a:gd name="connsiteX26" fmla="*/ 5891 w 10000"/>
                <a:gd name="connsiteY26" fmla="*/ 908 h 9759"/>
                <a:gd name="connsiteX27" fmla="*/ 6589 w 10000"/>
                <a:gd name="connsiteY27" fmla="*/ 1306 h 9759"/>
                <a:gd name="connsiteX28" fmla="*/ 6961 w 10000"/>
                <a:gd name="connsiteY28" fmla="*/ 1865 h 9759"/>
                <a:gd name="connsiteX29" fmla="*/ 7771 w 10000"/>
                <a:gd name="connsiteY29" fmla="*/ 2358 h 9759"/>
                <a:gd name="connsiteX30" fmla="*/ 7284 w 10000"/>
                <a:gd name="connsiteY30" fmla="*/ 2693 h 9759"/>
                <a:gd name="connsiteX31" fmla="*/ 7449 w 10000"/>
                <a:gd name="connsiteY31" fmla="*/ 3124 h 9759"/>
                <a:gd name="connsiteX32" fmla="*/ 8399 w 10000"/>
                <a:gd name="connsiteY32" fmla="*/ 3778 h 9759"/>
                <a:gd name="connsiteX33" fmla="*/ 9187 w 10000"/>
                <a:gd name="connsiteY33" fmla="*/ 4032 h 9759"/>
                <a:gd name="connsiteX34" fmla="*/ 10000 w 10000"/>
                <a:gd name="connsiteY34" fmla="*/ 4467 h 9759"/>
                <a:gd name="connsiteX35" fmla="*/ 9513 w 10000"/>
                <a:gd name="connsiteY35" fmla="*/ 4754 h 9759"/>
                <a:gd name="connsiteX36" fmla="*/ 8144 w 10000"/>
                <a:gd name="connsiteY36" fmla="*/ 4658 h 9759"/>
                <a:gd name="connsiteX37" fmla="*/ 7564 w 10000"/>
                <a:gd name="connsiteY37" fmla="*/ 4354 h 9759"/>
                <a:gd name="connsiteX38" fmla="*/ 7216 w 10000"/>
                <a:gd name="connsiteY38" fmla="*/ 4272 h 9759"/>
                <a:gd name="connsiteX39" fmla="*/ 7379 w 10000"/>
                <a:gd name="connsiteY39" fmla="*/ 4658 h 9759"/>
                <a:gd name="connsiteX40" fmla="*/ 6892 w 10000"/>
                <a:gd name="connsiteY40" fmla="*/ 4754 h 9759"/>
                <a:gd name="connsiteX41" fmla="*/ 6728 w 10000"/>
                <a:gd name="connsiteY41" fmla="*/ 5185 h 9759"/>
                <a:gd name="connsiteX42" fmla="*/ 6333 w 10000"/>
                <a:gd name="connsiteY42" fmla="*/ 5741 h 9759"/>
                <a:gd name="connsiteX43" fmla="*/ 6265 w 10000"/>
                <a:gd name="connsiteY43" fmla="*/ 6524 h 9759"/>
                <a:gd name="connsiteX44" fmla="*/ 6521 w 10000"/>
                <a:gd name="connsiteY44" fmla="*/ 6937 h 9759"/>
                <a:gd name="connsiteX45" fmla="*/ 6751 w 10000"/>
                <a:gd name="connsiteY45" fmla="*/ 7240 h 9759"/>
                <a:gd name="connsiteX46" fmla="*/ 6333 w 10000"/>
                <a:gd name="connsiteY46" fmla="*/ 7462 h 9759"/>
                <a:gd name="connsiteX47" fmla="*/ 5753 w 10000"/>
                <a:gd name="connsiteY47" fmla="*/ 7416 h 9759"/>
                <a:gd name="connsiteX48" fmla="*/ 4988 w 10000"/>
                <a:gd name="connsiteY48" fmla="*/ 8037 h 9759"/>
                <a:gd name="connsiteX49" fmla="*/ 4082 w 10000"/>
                <a:gd name="connsiteY49" fmla="*/ 8516 h 9759"/>
                <a:gd name="connsiteX50" fmla="*/ 3271 w 10000"/>
                <a:gd name="connsiteY50" fmla="*/ 8867 h 9759"/>
                <a:gd name="connsiteX51" fmla="*/ 3318 w 10000"/>
                <a:gd name="connsiteY51" fmla="*/ 9041 h 9759"/>
                <a:gd name="connsiteX52" fmla="*/ 3758 w 10000"/>
                <a:gd name="connsiteY52" fmla="*/ 9090 h 9759"/>
                <a:gd name="connsiteX53" fmla="*/ 3872 w 10000"/>
                <a:gd name="connsiteY53" fmla="*/ 9345 h 9759"/>
                <a:gd name="connsiteX54" fmla="*/ 3479 w 10000"/>
                <a:gd name="connsiteY54" fmla="*/ 9759 h 9759"/>
                <a:gd name="connsiteX0" fmla="*/ 3479 w 10000"/>
                <a:gd name="connsiteY0" fmla="*/ 9887 h 9887"/>
                <a:gd name="connsiteX1" fmla="*/ 2481 w 10000"/>
                <a:gd name="connsiteY1" fmla="*/ 9397 h 9887"/>
                <a:gd name="connsiteX2" fmla="*/ 1877 w 10000"/>
                <a:gd name="connsiteY2" fmla="*/ 8434 h 9887"/>
                <a:gd name="connsiteX3" fmla="*/ 2296 w 10000"/>
                <a:gd name="connsiteY3" fmla="*/ 8122 h 9887"/>
                <a:gd name="connsiteX4" fmla="*/ 2064 w 10000"/>
                <a:gd name="connsiteY4" fmla="*/ 7829 h 9887"/>
                <a:gd name="connsiteX5" fmla="*/ 1391 w 10000"/>
                <a:gd name="connsiteY5" fmla="*/ 7503 h 9887"/>
                <a:gd name="connsiteX6" fmla="*/ 905 w 10000"/>
                <a:gd name="connsiteY6" fmla="*/ 6555 h 9887"/>
                <a:gd name="connsiteX7" fmla="*/ 1159 w 10000"/>
                <a:gd name="connsiteY7" fmla="*/ 6211 h 9887"/>
                <a:gd name="connsiteX8" fmla="*/ 834 w 10000"/>
                <a:gd name="connsiteY8" fmla="*/ 6130 h 9887"/>
                <a:gd name="connsiteX9" fmla="*/ 255 w 10000"/>
                <a:gd name="connsiteY9" fmla="*/ 6407 h 9887"/>
                <a:gd name="connsiteX10" fmla="*/ 0 w 10000"/>
                <a:gd name="connsiteY10" fmla="*/ 6064 h 9887"/>
                <a:gd name="connsiteX11" fmla="*/ 137 w 10000"/>
                <a:gd name="connsiteY11" fmla="*/ 5722 h 9887"/>
                <a:gd name="connsiteX12" fmla="*/ 696 w 10000"/>
                <a:gd name="connsiteY12" fmla="*/ 5378 h 9887"/>
                <a:gd name="connsiteX13" fmla="*/ 161 w 10000"/>
                <a:gd name="connsiteY13" fmla="*/ 4806 h 9887"/>
                <a:gd name="connsiteX14" fmla="*/ 1507 w 10000"/>
                <a:gd name="connsiteY14" fmla="*/ 5093 h 9887"/>
                <a:gd name="connsiteX15" fmla="*/ 2989 w 10000"/>
                <a:gd name="connsiteY15" fmla="*/ 4146 h 9887"/>
                <a:gd name="connsiteX16" fmla="*/ 3648 w 10000"/>
                <a:gd name="connsiteY16" fmla="*/ 2848 h 9887"/>
                <a:gd name="connsiteX17" fmla="*/ 4733 w 10000"/>
                <a:gd name="connsiteY17" fmla="*/ 2226 h 9887"/>
                <a:gd name="connsiteX18" fmla="*/ 4922 w 10000"/>
                <a:gd name="connsiteY18" fmla="*/ 2596 h 9887"/>
                <a:gd name="connsiteX19" fmla="*/ 5303 w 10000"/>
                <a:gd name="connsiteY19" fmla="*/ 2076 h 9887"/>
                <a:gd name="connsiteX20" fmla="*/ 7155 w 10000"/>
                <a:gd name="connsiteY20" fmla="*/ 2775 h 9887"/>
                <a:gd name="connsiteX21" fmla="*/ 7180 w 10000"/>
                <a:gd name="connsiteY21" fmla="*/ 2506 h 9887"/>
                <a:gd name="connsiteX22" fmla="*/ 6544 w 10000"/>
                <a:gd name="connsiteY22" fmla="*/ 0 h 9887"/>
                <a:gd name="connsiteX23" fmla="*/ 5220 w 10000"/>
                <a:gd name="connsiteY23" fmla="*/ 83 h 9887"/>
                <a:gd name="connsiteX24" fmla="*/ 6056 w 10000"/>
                <a:gd name="connsiteY24" fmla="*/ 571 h 9887"/>
                <a:gd name="connsiteX25" fmla="*/ 5891 w 10000"/>
                <a:gd name="connsiteY25" fmla="*/ 817 h 9887"/>
                <a:gd name="connsiteX26" fmla="*/ 6589 w 10000"/>
                <a:gd name="connsiteY26" fmla="*/ 1225 h 9887"/>
                <a:gd name="connsiteX27" fmla="*/ 6961 w 10000"/>
                <a:gd name="connsiteY27" fmla="*/ 1798 h 9887"/>
                <a:gd name="connsiteX28" fmla="*/ 7771 w 10000"/>
                <a:gd name="connsiteY28" fmla="*/ 2303 h 9887"/>
                <a:gd name="connsiteX29" fmla="*/ 7284 w 10000"/>
                <a:gd name="connsiteY29" fmla="*/ 2647 h 9887"/>
                <a:gd name="connsiteX30" fmla="*/ 7449 w 10000"/>
                <a:gd name="connsiteY30" fmla="*/ 3088 h 9887"/>
                <a:gd name="connsiteX31" fmla="*/ 8399 w 10000"/>
                <a:gd name="connsiteY31" fmla="*/ 3758 h 9887"/>
                <a:gd name="connsiteX32" fmla="*/ 9187 w 10000"/>
                <a:gd name="connsiteY32" fmla="*/ 4019 h 9887"/>
                <a:gd name="connsiteX33" fmla="*/ 10000 w 10000"/>
                <a:gd name="connsiteY33" fmla="*/ 4464 h 9887"/>
                <a:gd name="connsiteX34" fmla="*/ 9513 w 10000"/>
                <a:gd name="connsiteY34" fmla="*/ 4758 h 9887"/>
                <a:gd name="connsiteX35" fmla="*/ 8144 w 10000"/>
                <a:gd name="connsiteY35" fmla="*/ 4660 h 9887"/>
                <a:gd name="connsiteX36" fmla="*/ 7564 w 10000"/>
                <a:gd name="connsiteY36" fmla="*/ 4349 h 9887"/>
                <a:gd name="connsiteX37" fmla="*/ 7216 w 10000"/>
                <a:gd name="connsiteY37" fmla="*/ 4264 h 9887"/>
                <a:gd name="connsiteX38" fmla="*/ 7379 w 10000"/>
                <a:gd name="connsiteY38" fmla="*/ 4660 h 9887"/>
                <a:gd name="connsiteX39" fmla="*/ 6892 w 10000"/>
                <a:gd name="connsiteY39" fmla="*/ 4758 h 9887"/>
                <a:gd name="connsiteX40" fmla="*/ 6728 w 10000"/>
                <a:gd name="connsiteY40" fmla="*/ 5200 h 9887"/>
                <a:gd name="connsiteX41" fmla="*/ 6333 w 10000"/>
                <a:gd name="connsiteY41" fmla="*/ 5770 h 9887"/>
                <a:gd name="connsiteX42" fmla="*/ 6265 w 10000"/>
                <a:gd name="connsiteY42" fmla="*/ 6572 h 9887"/>
                <a:gd name="connsiteX43" fmla="*/ 6521 w 10000"/>
                <a:gd name="connsiteY43" fmla="*/ 6995 h 9887"/>
                <a:gd name="connsiteX44" fmla="*/ 6751 w 10000"/>
                <a:gd name="connsiteY44" fmla="*/ 7306 h 9887"/>
                <a:gd name="connsiteX45" fmla="*/ 6333 w 10000"/>
                <a:gd name="connsiteY45" fmla="*/ 7533 h 9887"/>
                <a:gd name="connsiteX46" fmla="*/ 5753 w 10000"/>
                <a:gd name="connsiteY46" fmla="*/ 7486 h 9887"/>
                <a:gd name="connsiteX47" fmla="*/ 4988 w 10000"/>
                <a:gd name="connsiteY47" fmla="*/ 8122 h 9887"/>
                <a:gd name="connsiteX48" fmla="*/ 4082 w 10000"/>
                <a:gd name="connsiteY48" fmla="*/ 8613 h 9887"/>
                <a:gd name="connsiteX49" fmla="*/ 3271 w 10000"/>
                <a:gd name="connsiteY49" fmla="*/ 8973 h 9887"/>
                <a:gd name="connsiteX50" fmla="*/ 3318 w 10000"/>
                <a:gd name="connsiteY50" fmla="*/ 9151 h 9887"/>
                <a:gd name="connsiteX51" fmla="*/ 3758 w 10000"/>
                <a:gd name="connsiteY51" fmla="*/ 9201 h 9887"/>
                <a:gd name="connsiteX52" fmla="*/ 3872 w 10000"/>
                <a:gd name="connsiteY52" fmla="*/ 9463 h 9887"/>
                <a:gd name="connsiteX53" fmla="*/ 3479 w 10000"/>
                <a:gd name="connsiteY53" fmla="*/ 9887 h 9887"/>
                <a:gd name="connsiteX0" fmla="*/ 3479 w 10000"/>
                <a:gd name="connsiteY0" fmla="*/ 9916 h 9916"/>
                <a:gd name="connsiteX1" fmla="*/ 2481 w 10000"/>
                <a:gd name="connsiteY1" fmla="*/ 9420 h 9916"/>
                <a:gd name="connsiteX2" fmla="*/ 1877 w 10000"/>
                <a:gd name="connsiteY2" fmla="*/ 8446 h 9916"/>
                <a:gd name="connsiteX3" fmla="*/ 2296 w 10000"/>
                <a:gd name="connsiteY3" fmla="*/ 8131 h 9916"/>
                <a:gd name="connsiteX4" fmla="*/ 2064 w 10000"/>
                <a:gd name="connsiteY4" fmla="*/ 7834 h 9916"/>
                <a:gd name="connsiteX5" fmla="*/ 1391 w 10000"/>
                <a:gd name="connsiteY5" fmla="*/ 7505 h 9916"/>
                <a:gd name="connsiteX6" fmla="*/ 905 w 10000"/>
                <a:gd name="connsiteY6" fmla="*/ 6546 h 9916"/>
                <a:gd name="connsiteX7" fmla="*/ 1159 w 10000"/>
                <a:gd name="connsiteY7" fmla="*/ 6198 h 9916"/>
                <a:gd name="connsiteX8" fmla="*/ 834 w 10000"/>
                <a:gd name="connsiteY8" fmla="*/ 6116 h 9916"/>
                <a:gd name="connsiteX9" fmla="*/ 255 w 10000"/>
                <a:gd name="connsiteY9" fmla="*/ 6396 h 9916"/>
                <a:gd name="connsiteX10" fmla="*/ 0 w 10000"/>
                <a:gd name="connsiteY10" fmla="*/ 6049 h 9916"/>
                <a:gd name="connsiteX11" fmla="*/ 137 w 10000"/>
                <a:gd name="connsiteY11" fmla="*/ 5703 h 9916"/>
                <a:gd name="connsiteX12" fmla="*/ 696 w 10000"/>
                <a:gd name="connsiteY12" fmla="*/ 5355 h 9916"/>
                <a:gd name="connsiteX13" fmla="*/ 161 w 10000"/>
                <a:gd name="connsiteY13" fmla="*/ 4777 h 9916"/>
                <a:gd name="connsiteX14" fmla="*/ 1507 w 10000"/>
                <a:gd name="connsiteY14" fmla="*/ 5067 h 9916"/>
                <a:gd name="connsiteX15" fmla="*/ 2989 w 10000"/>
                <a:gd name="connsiteY15" fmla="*/ 4109 h 9916"/>
                <a:gd name="connsiteX16" fmla="*/ 3648 w 10000"/>
                <a:gd name="connsiteY16" fmla="*/ 2797 h 9916"/>
                <a:gd name="connsiteX17" fmla="*/ 4733 w 10000"/>
                <a:gd name="connsiteY17" fmla="*/ 2167 h 9916"/>
                <a:gd name="connsiteX18" fmla="*/ 4922 w 10000"/>
                <a:gd name="connsiteY18" fmla="*/ 2542 h 9916"/>
                <a:gd name="connsiteX19" fmla="*/ 5303 w 10000"/>
                <a:gd name="connsiteY19" fmla="*/ 2016 h 9916"/>
                <a:gd name="connsiteX20" fmla="*/ 7155 w 10000"/>
                <a:gd name="connsiteY20" fmla="*/ 2723 h 9916"/>
                <a:gd name="connsiteX21" fmla="*/ 7180 w 10000"/>
                <a:gd name="connsiteY21" fmla="*/ 2451 h 9916"/>
                <a:gd name="connsiteX22" fmla="*/ 5220 w 10000"/>
                <a:gd name="connsiteY22" fmla="*/ 0 h 9916"/>
                <a:gd name="connsiteX23" fmla="*/ 6056 w 10000"/>
                <a:gd name="connsiteY23" fmla="*/ 494 h 9916"/>
                <a:gd name="connsiteX24" fmla="*/ 5891 w 10000"/>
                <a:gd name="connsiteY24" fmla="*/ 742 h 9916"/>
                <a:gd name="connsiteX25" fmla="*/ 6589 w 10000"/>
                <a:gd name="connsiteY25" fmla="*/ 1155 h 9916"/>
                <a:gd name="connsiteX26" fmla="*/ 6961 w 10000"/>
                <a:gd name="connsiteY26" fmla="*/ 1735 h 9916"/>
                <a:gd name="connsiteX27" fmla="*/ 7771 w 10000"/>
                <a:gd name="connsiteY27" fmla="*/ 2245 h 9916"/>
                <a:gd name="connsiteX28" fmla="*/ 7284 w 10000"/>
                <a:gd name="connsiteY28" fmla="*/ 2593 h 9916"/>
                <a:gd name="connsiteX29" fmla="*/ 7449 w 10000"/>
                <a:gd name="connsiteY29" fmla="*/ 3039 h 9916"/>
                <a:gd name="connsiteX30" fmla="*/ 8399 w 10000"/>
                <a:gd name="connsiteY30" fmla="*/ 3717 h 9916"/>
                <a:gd name="connsiteX31" fmla="*/ 9187 w 10000"/>
                <a:gd name="connsiteY31" fmla="*/ 3981 h 9916"/>
                <a:gd name="connsiteX32" fmla="*/ 10000 w 10000"/>
                <a:gd name="connsiteY32" fmla="*/ 4431 h 9916"/>
                <a:gd name="connsiteX33" fmla="*/ 9513 w 10000"/>
                <a:gd name="connsiteY33" fmla="*/ 4728 h 9916"/>
                <a:gd name="connsiteX34" fmla="*/ 8144 w 10000"/>
                <a:gd name="connsiteY34" fmla="*/ 4629 h 9916"/>
                <a:gd name="connsiteX35" fmla="*/ 7564 w 10000"/>
                <a:gd name="connsiteY35" fmla="*/ 4315 h 9916"/>
                <a:gd name="connsiteX36" fmla="*/ 7216 w 10000"/>
                <a:gd name="connsiteY36" fmla="*/ 4229 h 9916"/>
                <a:gd name="connsiteX37" fmla="*/ 7379 w 10000"/>
                <a:gd name="connsiteY37" fmla="*/ 4629 h 9916"/>
                <a:gd name="connsiteX38" fmla="*/ 6892 w 10000"/>
                <a:gd name="connsiteY38" fmla="*/ 4728 h 9916"/>
                <a:gd name="connsiteX39" fmla="*/ 6728 w 10000"/>
                <a:gd name="connsiteY39" fmla="*/ 5175 h 9916"/>
                <a:gd name="connsiteX40" fmla="*/ 6333 w 10000"/>
                <a:gd name="connsiteY40" fmla="*/ 5752 h 9916"/>
                <a:gd name="connsiteX41" fmla="*/ 6265 w 10000"/>
                <a:gd name="connsiteY41" fmla="*/ 6563 h 9916"/>
                <a:gd name="connsiteX42" fmla="*/ 6521 w 10000"/>
                <a:gd name="connsiteY42" fmla="*/ 6991 h 9916"/>
                <a:gd name="connsiteX43" fmla="*/ 6751 w 10000"/>
                <a:gd name="connsiteY43" fmla="*/ 7306 h 9916"/>
                <a:gd name="connsiteX44" fmla="*/ 6333 w 10000"/>
                <a:gd name="connsiteY44" fmla="*/ 7535 h 9916"/>
                <a:gd name="connsiteX45" fmla="*/ 5753 w 10000"/>
                <a:gd name="connsiteY45" fmla="*/ 7488 h 9916"/>
                <a:gd name="connsiteX46" fmla="*/ 4988 w 10000"/>
                <a:gd name="connsiteY46" fmla="*/ 8131 h 9916"/>
                <a:gd name="connsiteX47" fmla="*/ 4082 w 10000"/>
                <a:gd name="connsiteY47" fmla="*/ 8627 h 9916"/>
                <a:gd name="connsiteX48" fmla="*/ 3271 w 10000"/>
                <a:gd name="connsiteY48" fmla="*/ 8992 h 9916"/>
                <a:gd name="connsiteX49" fmla="*/ 3318 w 10000"/>
                <a:gd name="connsiteY49" fmla="*/ 9172 h 9916"/>
                <a:gd name="connsiteX50" fmla="*/ 3758 w 10000"/>
                <a:gd name="connsiteY50" fmla="*/ 9222 h 9916"/>
                <a:gd name="connsiteX51" fmla="*/ 3872 w 10000"/>
                <a:gd name="connsiteY51" fmla="*/ 9487 h 9916"/>
                <a:gd name="connsiteX52" fmla="*/ 3479 w 10000"/>
                <a:gd name="connsiteY52" fmla="*/ 9916 h 9916"/>
                <a:gd name="connsiteX0" fmla="*/ 3479 w 10000"/>
                <a:gd name="connsiteY0" fmla="*/ 9502 h 9502"/>
                <a:gd name="connsiteX1" fmla="*/ 2481 w 10000"/>
                <a:gd name="connsiteY1" fmla="*/ 9002 h 9502"/>
                <a:gd name="connsiteX2" fmla="*/ 1877 w 10000"/>
                <a:gd name="connsiteY2" fmla="*/ 8020 h 9502"/>
                <a:gd name="connsiteX3" fmla="*/ 2296 w 10000"/>
                <a:gd name="connsiteY3" fmla="*/ 7702 h 9502"/>
                <a:gd name="connsiteX4" fmla="*/ 2064 w 10000"/>
                <a:gd name="connsiteY4" fmla="*/ 7402 h 9502"/>
                <a:gd name="connsiteX5" fmla="*/ 1391 w 10000"/>
                <a:gd name="connsiteY5" fmla="*/ 7071 h 9502"/>
                <a:gd name="connsiteX6" fmla="*/ 905 w 10000"/>
                <a:gd name="connsiteY6" fmla="*/ 6103 h 9502"/>
                <a:gd name="connsiteX7" fmla="*/ 1159 w 10000"/>
                <a:gd name="connsiteY7" fmla="*/ 5753 h 9502"/>
                <a:gd name="connsiteX8" fmla="*/ 834 w 10000"/>
                <a:gd name="connsiteY8" fmla="*/ 5670 h 9502"/>
                <a:gd name="connsiteX9" fmla="*/ 255 w 10000"/>
                <a:gd name="connsiteY9" fmla="*/ 5952 h 9502"/>
                <a:gd name="connsiteX10" fmla="*/ 0 w 10000"/>
                <a:gd name="connsiteY10" fmla="*/ 5602 h 9502"/>
                <a:gd name="connsiteX11" fmla="*/ 137 w 10000"/>
                <a:gd name="connsiteY11" fmla="*/ 5253 h 9502"/>
                <a:gd name="connsiteX12" fmla="*/ 696 w 10000"/>
                <a:gd name="connsiteY12" fmla="*/ 4902 h 9502"/>
                <a:gd name="connsiteX13" fmla="*/ 161 w 10000"/>
                <a:gd name="connsiteY13" fmla="*/ 4319 h 9502"/>
                <a:gd name="connsiteX14" fmla="*/ 1507 w 10000"/>
                <a:gd name="connsiteY14" fmla="*/ 4612 h 9502"/>
                <a:gd name="connsiteX15" fmla="*/ 2989 w 10000"/>
                <a:gd name="connsiteY15" fmla="*/ 3646 h 9502"/>
                <a:gd name="connsiteX16" fmla="*/ 3648 w 10000"/>
                <a:gd name="connsiteY16" fmla="*/ 2323 h 9502"/>
                <a:gd name="connsiteX17" fmla="*/ 4733 w 10000"/>
                <a:gd name="connsiteY17" fmla="*/ 1687 h 9502"/>
                <a:gd name="connsiteX18" fmla="*/ 4922 w 10000"/>
                <a:gd name="connsiteY18" fmla="*/ 2066 h 9502"/>
                <a:gd name="connsiteX19" fmla="*/ 5303 w 10000"/>
                <a:gd name="connsiteY19" fmla="*/ 1535 h 9502"/>
                <a:gd name="connsiteX20" fmla="*/ 7155 w 10000"/>
                <a:gd name="connsiteY20" fmla="*/ 2248 h 9502"/>
                <a:gd name="connsiteX21" fmla="*/ 7180 w 10000"/>
                <a:gd name="connsiteY21" fmla="*/ 1974 h 9502"/>
                <a:gd name="connsiteX22" fmla="*/ 6056 w 10000"/>
                <a:gd name="connsiteY22" fmla="*/ 0 h 9502"/>
                <a:gd name="connsiteX23" fmla="*/ 5891 w 10000"/>
                <a:gd name="connsiteY23" fmla="*/ 250 h 9502"/>
                <a:gd name="connsiteX24" fmla="*/ 6589 w 10000"/>
                <a:gd name="connsiteY24" fmla="*/ 667 h 9502"/>
                <a:gd name="connsiteX25" fmla="*/ 6961 w 10000"/>
                <a:gd name="connsiteY25" fmla="*/ 1252 h 9502"/>
                <a:gd name="connsiteX26" fmla="*/ 7771 w 10000"/>
                <a:gd name="connsiteY26" fmla="*/ 1766 h 9502"/>
                <a:gd name="connsiteX27" fmla="*/ 7284 w 10000"/>
                <a:gd name="connsiteY27" fmla="*/ 2117 h 9502"/>
                <a:gd name="connsiteX28" fmla="*/ 7449 w 10000"/>
                <a:gd name="connsiteY28" fmla="*/ 2567 h 9502"/>
                <a:gd name="connsiteX29" fmla="*/ 8399 w 10000"/>
                <a:gd name="connsiteY29" fmla="*/ 3250 h 9502"/>
                <a:gd name="connsiteX30" fmla="*/ 9187 w 10000"/>
                <a:gd name="connsiteY30" fmla="*/ 3517 h 9502"/>
                <a:gd name="connsiteX31" fmla="*/ 10000 w 10000"/>
                <a:gd name="connsiteY31" fmla="*/ 3971 h 9502"/>
                <a:gd name="connsiteX32" fmla="*/ 9513 w 10000"/>
                <a:gd name="connsiteY32" fmla="*/ 4270 h 9502"/>
                <a:gd name="connsiteX33" fmla="*/ 8144 w 10000"/>
                <a:gd name="connsiteY33" fmla="*/ 4170 h 9502"/>
                <a:gd name="connsiteX34" fmla="*/ 7564 w 10000"/>
                <a:gd name="connsiteY34" fmla="*/ 3854 h 9502"/>
                <a:gd name="connsiteX35" fmla="*/ 7216 w 10000"/>
                <a:gd name="connsiteY35" fmla="*/ 3767 h 9502"/>
                <a:gd name="connsiteX36" fmla="*/ 7379 w 10000"/>
                <a:gd name="connsiteY36" fmla="*/ 4170 h 9502"/>
                <a:gd name="connsiteX37" fmla="*/ 6892 w 10000"/>
                <a:gd name="connsiteY37" fmla="*/ 4270 h 9502"/>
                <a:gd name="connsiteX38" fmla="*/ 6728 w 10000"/>
                <a:gd name="connsiteY38" fmla="*/ 4721 h 9502"/>
                <a:gd name="connsiteX39" fmla="*/ 6333 w 10000"/>
                <a:gd name="connsiteY39" fmla="*/ 5303 h 9502"/>
                <a:gd name="connsiteX40" fmla="*/ 6265 w 10000"/>
                <a:gd name="connsiteY40" fmla="*/ 6121 h 9502"/>
                <a:gd name="connsiteX41" fmla="*/ 6521 w 10000"/>
                <a:gd name="connsiteY41" fmla="*/ 6552 h 9502"/>
                <a:gd name="connsiteX42" fmla="*/ 6751 w 10000"/>
                <a:gd name="connsiteY42" fmla="*/ 6870 h 9502"/>
                <a:gd name="connsiteX43" fmla="*/ 6333 w 10000"/>
                <a:gd name="connsiteY43" fmla="*/ 7101 h 9502"/>
                <a:gd name="connsiteX44" fmla="*/ 5753 w 10000"/>
                <a:gd name="connsiteY44" fmla="*/ 7053 h 9502"/>
                <a:gd name="connsiteX45" fmla="*/ 4988 w 10000"/>
                <a:gd name="connsiteY45" fmla="*/ 7702 h 9502"/>
                <a:gd name="connsiteX46" fmla="*/ 4082 w 10000"/>
                <a:gd name="connsiteY46" fmla="*/ 8202 h 9502"/>
                <a:gd name="connsiteX47" fmla="*/ 3271 w 10000"/>
                <a:gd name="connsiteY47" fmla="*/ 8570 h 9502"/>
                <a:gd name="connsiteX48" fmla="*/ 3318 w 10000"/>
                <a:gd name="connsiteY48" fmla="*/ 8752 h 9502"/>
                <a:gd name="connsiteX49" fmla="*/ 3758 w 10000"/>
                <a:gd name="connsiteY49" fmla="*/ 8802 h 9502"/>
                <a:gd name="connsiteX50" fmla="*/ 3872 w 10000"/>
                <a:gd name="connsiteY50" fmla="*/ 9069 h 9502"/>
                <a:gd name="connsiteX51" fmla="*/ 3479 w 10000"/>
                <a:gd name="connsiteY51" fmla="*/ 9502 h 9502"/>
                <a:gd name="connsiteX0" fmla="*/ 3479 w 10000"/>
                <a:gd name="connsiteY0" fmla="*/ 9737 h 9737"/>
                <a:gd name="connsiteX1" fmla="*/ 2481 w 10000"/>
                <a:gd name="connsiteY1" fmla="*/ 9211 h 9737"/>
                <a:gd name="connsiteX2" fmla="*/ 1877 w 10000"/>
                <a:gd name="connsiteY2" fmla="*/ 8177 h 9737"/>
                <a:gd name="connsiteX3" fmla="*/ 2296 w 10000"/>
                <a:gd name="connsiteY3" fmla="*/ 7843 h 9737"/>
                <a:gd name="connsiteX4" fmla="*/ 2064 w 10000"/>
                <a:gd name="connsiteY4" fmla="*/ 7527 h 9737"/>
                <a:gd name="connsiteX5" fmla="*/ 1391 w 10000"/>
                <a:gd name="connsiteY5" fmla="*/ 7179 h 9737"/>
                <a:gd name="connsiteX6" fmla="*/ 905 w 10000"/>
                <a:gd name="connsiteY6" fmla="*/ 6160 h 9737"/>
                <a:gd name="connsiteX7" fmla="*/ 1159 w 10000"/>
                <a:gd name="connsiteY7" fmla="*/ 5792 h 9737"/>
                <a:gd name="connsiteX8" fmla="*/ 834 w 10000"/>
                <a:gd name="connsiteY8" fmla="*/ 5704 h 9737"/>
                <a:gd name="connsiteX9" fmla="*/ 255 w 10000"/>
                <a:gd name="connsiteY9" fmla="*/ 6001 h 9737"/>
                <a:gd name="connsiteX10" fmla="*/ 0 w 10000"/>
                <a:gd name="connsiteY10" fmla="*/ 5633 h 9737"/>
                <a:gd name="connsiteX11" fmla="*/ 137 w 10000"/>
                <a:gd name="connsiteY11" fmla="*/ 5265 h 9737"/>
                <a:gd name="connsiteX12" fmla="*/ 696 w 10000"/>
                <a:gd name="connsiteY12" fmla="*/ 4896 h 9737"/>
                <a:gd name="connsiteX13" fmla="*/ 161 w 10000"/>
                <a:gd name="connsiteY13" fmla="*/ 4282 h 9737"/>
                <a:gd name="connsiteX14" fmla="*/ 1507 w 10000"/>
                <a:gd name="connsiteY14" fmla="*/ 4591 h 9737"/>
                <a:gd name="connsiteX15" fmla="*/ 2989 w 10000"/>
                <a:gd name="connsiteY15" fmla="*/ 3574 h 9737"/>
                <a:gd name="connsiteX16" fmla="*/ 3648 w 10000"/>
                <a:gd name="connsiteY16" fmla="*/ 2182 h 9737"/>
                <a:gd name="connsiteX17" fmla="*/ 4733 w 10000"/>
                <a:gd name="connsiteY17" fmla="*/ 1512 h 9737"/>
                <a:gd name="connsiteX18" fmla="*/ 4922 w 10000"/>
                <a:gd name="connsiteY18" fmla="*/ 1911 h 9737"/>
                <a:gd name="connsiteX19" fmla="*/ 5303 w 10000"/>
                <a:gd name="connsiteY19" fmla="*/ 1352 h 9737"/>
                <a:gd name="connsiteX20" fmla="*/ 7155 w 10000"/>
                <a:gd name="connsiteY20" fmla="*/ 2103 h 9737"/>
                <a:gd name="connsiteX21" fmla="*/ 7180 w 10000"/>
                <a:gd name="connsiteY21" fmla="*/ 1814 h 9737"/>
                <a:gd name="connsiteX22" fmla="*/ 5891 w 10000"/>
                <a:gd name="connsiteY22" fmla="*/ 0 h 9737"/>
                <a:gd name="connsiteX23" fmla="*/ 6589 w 10000"/>
                <a:gd name="connsiteY23" fmla="*/ 439 h 9737"/>
                <a:gd name="connsiteX24" fmla="*/ 6961 w 10000"/>
                <a:gd name="connsiteY24" fmla="*/ 1055 h 9737"/>
                <a:gd name="connsiteX25" fmla="*/ 7771 w 10000"/>
                <a:gd name="connsiteY25" fmla="*/ 1596 h 9737"/>
                <a:gd name="connsiteX26" fmla="*/ 7284 w 10000"/>
                <a:gd name="connsiteY26" fmla="*/ 1965 h 9737"/>
                <a:gd name="connsiteX27" fmla="*/ 7449 w 10000"/>
                <a:gd name="connsiteY27" fmla="*/ 2439 h 9737"/>
                <a:gd name="connsiteX28" fmla="*/ 8399 w 10000"/>
                <a:gd name="connsiteY28" fmla="*/ 3157 h 9737"/>
                <a:gd name="connsiteX29" fmla="*/ 9187 w 10000"/>
                <a:gd name="connsiteY29" fmla="*/ 3438 h 9737"/>
                <a:gd name="connsiteX30" fmla="*/ 10000 w 10000"/>
                <a:gd name="connsiteY30" fmla="*/ 3916 h 9737"/>
                <a:gd name="connsiteX31" fmla="*/ 9513 w 10000"/>
                <a:gd name="connsiteY31" fmla="*/ 4231 h 9737"/>
                <a:gd name="connsiteX32" fmla="*/ 8144 w 10000"/>
                <a:gd name="connsiteY32" fmla="*/ 4126 h 9737"/>
                <a:gd name="connsiteX33" fmla="*/ 7564 w 10000"/>
                <a:gd name="connsiteY33" fmla="*/ 3793 h 9737"/>
                <a:gd name="connsiteX34" fmla="*/ 7216 w 10000"/>
                <a:gd name="connsiteY34" fmla="*/ 3701 h 9737"/>
                <a:gd name="connsiteX35" fmla="*/ 7379 w 10000"/>
                <a:gd name="connsiteY35" fmla="*/ 4126 h 9737"/>
                <a:gd name="connsiteX36" fmla="*/ 6892 w 10000"/>
                <a:gd name="connsiteY36" fmla="*/ 4231 h 9737"/>
                <a:gd name="connsiteX37" fmla="*/ 6728 w 10000"/>
                <a:gd name="connsiteY37" fmla="*/ 4705 h 9737"/>
                <a:gd name="connsiteX38" fmla="*/ 6333 w 10000"/>
                <a:gd name="connsiteY38" fmla="*/ 5318 h 9737"/>
                <a:gd name="connsiteX39" fmla="*/ 6265 w 10000"/>
                <a:gd name="connsiteY39" fmla="*/ 6179 h 9737"/>
                <a:gd name="connsiteX40" fmla="*/ 6521 w 10000"/>
                <a:gd name="connsiteY40" fmla="*/ 6632 h 9737"/>
                <a:gd name="connsiteX41" fmla="*/ 6751 w 10000"/>
                <a:gd name="connsiteY41" fmla="*/ 6967 h 9737"/>
                <a:gd name="connsiteX42" fmla="*/ 6333 w 10000"/>
                <a:gd name="connsiteY42" fmla="*/ 7210 h 9737"/>
                <a:gd name="connsiteX43" fmla="*/ 5753 w 10000"/>
                <a:gd name="connsiteY43" fmla="*/ 7160 h 9737"/>
                <a:gd name="connsiteX44" fmla="*/ 4988 w 10000"/>
                <a:gd name="connsiteY44" fmla="*/ 7843 h 9737"/>
                <a:gd name="connsiteX45" fmla="*/ 4082 w 10000"/>
                <a:gd name="connsiteY45" fmla="*/ 8369 h 9737"/>
                <a:gd name="connsiteX46" fmla="*/ 3271 w 10000"/>
                <a:gd name="connsiteY46" fmla="*/ 8756 h 9737"/>
                <a:gd name="connsiteX47" fmla="*/ 3318 w 10000"/>
                <a:gd name="connsiteY47" fmla="*/ 8948 h 9737"/>
                <a:gd name="connsiteX48" fmla="*/ 3758 w 10000"/>
                <a:gd name="connsiteY48" fmla="*/ 9000 h 9737"/>
                <a:gd name="connsiteX49" fmla="*/ 3872 w 10000"/>
                <a:gd name="connsiteY49" fmla="*/ 9281 h 9737"/>
                <a:gd name="connsiteX50" fmla="*/ 3479 w 10000"/>
                <a:gd name="connsiteY50" fmla="*/ 9737 h 9737"/>
                <a:gd name="connsiteX0" fmla="*/ 3479 w 10000"/>
                <a:gd name="connsiteY0" fmla="*/ 9549 h 9549"/>
                <a:gd name="connsiteX1" fmla="*/ 2481 w 10000"/>
                <a:gd name="connsiteY1" fmla="*/ 9009 h 9549"/>
                <a:gd name="connsiteX2" fmla="*/ 1877 w 10000"/>
                <a:gd name="connsiteY2" fmla="*/ 7947 h 9549"/>
                <a:gd name="connsiteX3" fmla="*/ 2296 w 10000"/>
                <a:gd name="connsiteY3" fmla="*/ 7604 h 9549"/>
                <a:gd name="connsiteX4" fmla="*/ 2064 w 10000"/>
                <a:gd name="connsiteY4" fmla="*/ 7279 h 9549"/>
                <a:gd name="connsiteX5" fmla="*/ 1391 w 10000"/>
                <a:gd name="connsiteY5" fmla="*/ 6922 h 9549"/>
                <a:gd name="connsiteX6" fmla="*/ 905 w 10000"/>
                <a:gd name="connsiteY6" fmla="*/ 5875 h 9549"/>
                <a:gd name="connsiteX7" fmla="*/ 1159 w 10000"/>
                <a:gd name="connsiteY7" fmla="*/ 5497 h 9549"/>
                <a:gd name="connsiteX8" fmla="*/ 834 w 10000"/>
                <a:gd name="connsiteY8" fmla="*/ 5407 h 9549"/>
                <a:gd name="connsiteX9" fmla="*/ 255 w 10000"/>
                <a:gd name="connsiteY9" fmla="*/ 5712 h 9549"/>
                <a:gd name="connsiteX10" fmla="*/ 0 w 10000"/>
                <a:gd name="connsiteY10" fmla="*/ 5334 h 9549"/>
                <a:gd name="connsiteX11" fmla="*/ 137 w 10000"/>
                <a:gd name="connsiteY11" fmla="*/ 4956 h 9549"/>
                <a:gd name="connsiteX12" fmla="*/ 696 w 10000"/>
                <a:gd name="connsiteY12" fmla="*/ 4577 h 9549"/>
                <a:gd name="connsiteX13" fmla="*/ 161 w 10000"/>
                <a:gd name="connsiteY13" fmla="*/ 3947 h 9549"/>
                <a:gd name="connsiteX14" fmla="*/ 1507 w 10000"/>
                <a:gd name="connsiteY14" fmla="*/ 4264 h 9549"/>
                <a:gd name="connsiteX15" fmla="*/ 2989 w 10000"/>
                <a:gd name="connsiteY15" fmla="*/ 3220 h 9549"/>
                <a:gd name="connsiteX16" fmla="*/ 3648 w 10000"/>
                <a:gd name="connsiteY16" fmla="*/ 1790 h 9549"/>
                <a:gd name="connsiteX17" fmla="*/ 4733 w 10000"/>
                <a:gd name="connsiteY17" fmla="*/ 1102 h 9549"/>
                <a:gd name="connsiteX18" fmla="*/ 4922 w 10000"/>
                <a:gd name="connsiteY18" fmla="*/ 1512 h 9549"/>
                <a:gd name="connsiteX19" fmla="*/ 5303 w 10000"/>
                <a:gd name="connsiteY19" fmla="*/ 938 h 9549"/>
                <a:gd name="connsiteX20" fmla="*/ 7155 w 10000"/>
                <a:gd name="connsiteY20" fmla="*/ 1709 h 9549"/>
                <a:gd name="connsiteX21" fmla="*/ 7180 w 10000"/>
                <a:gd name="connsiteY21" fmla="*/ 1412 h 9549"/>
                <a:gd name="connsiteX22" fmla="*/ 6589 w 10000"/>
                <a:gd name="connsiteY22" fmla="*/ 0 h 9549"/>
                <a:gd name="connsiteX23" fmla="*/ 6961 w 10000"/>
                <a:gd name="connsiteY23" fmla="*/ 632 h 9549"/>
                <a:gd name="connsiteX24" fmla="*/ 7771 w 10000"/>
                <a:gd name="connsiteY24" fmla="*/ 1188 h 9549"/>
                <a:gd name="connsiteX25" fmla="*/ 7284 w 10000"/>
                <a:gd name="connsiteY25" fmla="*/ 1567 h 9549"/>
                <a:gd name="connsiteX26" fmla="*/ 7449 w 10000"/>
                <a:gd name="connsiteY26" fmla="*/ 2054 h 9549"/>
                <a:gd name="connsiteX27" fmla="*/ 8399 w 10000"/>
                <a:gd name="connsiteY27" fmla="*/ 2791 h 9549"/>
                <a:gd name="connsiteX28" fmla="*/ 9187 w 10000"/>
                <a:gd name="connsiteY28" fmla="*/ 3080 h 9549"/>
                <a:gd name="connsiteX29" fmla="*/ 10000 w 10000"/>
                <a:gd name="connsiteY29" fmla="*/ 3571 h 9549"/>
                <a:gd name="connsiteX30" fmla="*/ 9513 w 10000"/>
                <a:gd name="connsiteY30" fmla="*/ 3894 h 9549"/>
                <a:gd name="connsiteX31" fmla="*/ 8144 w 10000"/>
                <a:gd name="connsiteY31" fmla="*/ 3786 h 9549"/>
                <a:gd name="connsiteX32" fmla="*/ 7564 w 10000"/>
                <a:gd name="connsiteY32" fmla="*/ 3444 h 9549"/>
                <a:gd name="connsiteX33" fmla="*/ 7216 w 10000"/>
                <a:gd name="connsiteY33" fmla="*/ 3350 h 9549"/>
                <a:gd name="connsiteX34" fmla="*/ 7379 w 10000"/>
                <a:gd name="connsiteY34" fmla="*/ 3786 h 9549"/>
                <a:gd name="connsiteX35" fmla="*/ 6892 w 10000"/>
                <a:gd name="connsiteY35" fmla="*/ 3894 h 9549"/>
                <a:gd name="connsiteX36" fmla="*/ 6728 w 10000"/>
                <a:gd name="connsiteY36" fmla="*/ 4381 h 9549"/>
                <a:gd name="connsiteX37" fmla="*/ 6333 w 10000"/>
                <a:gd name="connsiteY37" fmla="*/ 5011 h 9549"/>
                <a:gd name="connsiteX38" fmla="*/ 6265 w 10000"/>
                <a:gd name="connsiteY38" fmla="*/ 5895 h 9549"/>
                <a:gd name="connsiteX39" fmla="*/ 6521 w 10000"/>
                <a:gd name="connsiteY39" fmla="*/ 6360 h 9549"/>
                <a:gd name="connsiteX40" fmla="*/ 6751 w 10000"/>
                <a:gd name="connsiteY40" fmla="*/ 6704 h 9549"/>
                <a:gd name="connsiteX41" fmla="*/ 6333 w 10000"/>
                <a:gd name="connsiteY41" fmla="*/ 6954 h 9549"/>
                <a:gd name="connsiteX42" fmla="*/ 5753 w 10000"/>
                <a:gd name="connsiteY42" fmla="*/ 6902 h 9549"/>
                <a:gd name="connsiteX43" fmla="*/ 4988 w 10000"/>
                <a:gd name="connsiteY43" fmla="*/ 7604 h 9549"/>
                <a:gd name="connsiteX44" fmla="*/ 4082 w 10000"/>
                <a:gd name="connsiteY44" fmla="*/ 8144 h 9549"/>
                <a:gd name="connsiteX45" fmla="*/ 3271 w 10000"/>
                <a:gd name="connsiteY45" fmla="*/ 8542 h 9549"/>
                <a:gd name="connsiteX46" fmla="*/ 3318 w 10000"/>
                <a:gd name="connsiteY46" fmla="*/ 8739 h 9549"/>
                <a:gd name="connsiteX47" fmla="*/ 3758 w 10000"/>
                <a:gd name="connsiteY47" fmla="*/ 8792 h 9549"/>
                <a:gd name="connsiteX48" fmla="*/ 3872 w 10000"/>
                <a:gd name="connsiteY48" fmla="*/ 9081 h 9549"/>
                <a:gd name="connsiteX49" fmla="*/ 3479 w 10000"/>
                <a:gd name="connsiteY49" fmla="*/ 9549 h 9549"/>
                <a:gd name="connsiteX0" fmla="*/ 3479 w 10000"/>
                <a:gd name="connsiteY0" fmla="*/ 9338 h 9338"/>
                <a:gd name="connsiteX1" fmla="*/ 2481 w 10000"/>
                <a:gd name="connsiteY1" fmla="*/ 8772 h 9338"/>
                <a:gd name="connsiteX2" fmla="*/ 1877 w 10000"/>
                <a:gd name="connsiteY2" fmla="*/ 7660 h 9338"/>
                <a:gd name="connsiteX3" fmla="*/ 2296 w 10000"/>
                <a:gd name="connsiteY3" fmla="*/ 7301 h 9338"/>
                <a:gd name="connsiteX4" fmla="*/ 2064 w 10000"/>
                <a:gd name="connsiteY4" fmla="*/ 6961 h 9338"/>
                <a:gd name="connsiteX5" fmla="*/ 1391 w 10000"/>
                <a:gd name="connsiteY5" fmla="*/ 6587 h 9338"/>
                <a:gd name="connsiteX6" fmla="*/ 905 w 10000"/>
                <a:gd name="connsiteY6" fmla="*/ 5490 h 9338"/>
                <a:gd name="connsiteX7" fmla="*/ 1159 w 10000"/>
                <a:gd name="connsiteY7" fmla="*/ 5095 h 9338"/>
                <a:gd name="connsiteX8" fmla="*/ 834 w 10000"/>
                <a:gd name="connsiteY8" fmla="*/ 5000 h 9338"/>
                <a:gd name="connsiteX9" fmla="*/ 255 w 10000"/>
                <a:gd name="connsiteY9" fmla="*/ 5320 h 9338"/>
                <a:gd name="connsiteX10" fmla="*/ 0 w 10000"/>
                <a:gd name="connsiteY10" fmla="*/ 4924 h 9338"/>
                <a:gd name="connsiteX11" fmla="*/ 137 w 10000"/>
                <a:gd name="connsiteY11" fmla="*/ 4528 h 9338"/>
                <a:gd name="connsiteX12" fmla="*/ 696 w 10000"/>
                <a:gd name="connsiteY12" fmla="*/ 4131 h 9338"/>
                <a:gd name="connsiteX13" fmla="*/ 161 w 10000"/>
                <a:gd name="connsiteY13" fmla="*/ 3471 h 9338"/>
                <a:gd name="connsiteX14" fmla="*/ 1507 w 10000"/>
                <a:gd name="connsiteY14" fmla="*/ 3803 h 9338"/>
                <a:gd name="connsiteX15" fmla="*/ 2989 w 10000"/>
                <a:gd name="connsiteY15" fmla="*/ 2710 h 9338"/>
                <a:gd name="connsiteX16" fmla="*/ 3648 w 10000"/>
                <a:gd name="connsiteY16" fmla="*/ 1213 h 9338"/>
                <a:gd name="connsiteX17" fmla="*/ 4733 w 10000"/>
                <a:gd name="connsiteY17" fmla="*/ 492 h 9338"/>
                <a:gd name="connsiteX18" fmla="*/ 4922 w 10000"/>
                <a:gd name="connsiteY18" fmla="*/ 921 h 9338"/>
                <a:gd name="connsiteX19" fmla="*/ 5303 w 10000"/>
                <a:gd name="connsiteY19" fmla="*/ 320 h 9338"/>
                <a:gd name="connsiteX20" fmla="*/ 7155 w 10000"/>
                <a:gd name="connsiteY20" fmla="*/ 1128 h 9338"/>
                <a:gd name="connsiteX21" fmla="*/ 7180 w 10000"/>
                <a:gd name="connsiteY21" fmla="*/ 817 h 9338"/>
                <a:gd name="connsiteX22" fmla="*/ 6961 w 10000"/>
                <a:gd name="connsiteY22" fmla="*/ 0 h 9338"/>
                <a:gd name="connsiteX23" fmla="*/ 7771 w 10000"/>
                <a:gd name="connsiteY23" fmla="*/ 582 h 9338"/>
                <a:gd name="connsiteX24" fmla="*/ 7284 w 10000"/>
                <a:gd name="connsiteY24" fmla="*/ 979 h 9338"/>
                <a:gd name="connsiteX25" fmla="*/ 7449 w 10000"/>
                <a:gd name="connsiteY25" fmla="*/ 1489 h 9338"/>
                <a:gd name="connsiteX26" fmla="*/ 8399 w 10000"/>
                <a:gd name="connsiteY26" fmla="*/ 2261 h 9338"/>
                <a:gd name="connsiteX27" fmla="*/ 9187 w 10000"/>
                <a:gd name="connsiteY27" fmla="*/ 2563 h 9338"/>
                <a:gd name="connsiteX28" fmla="*/ 10000 w 10000"/>
                <a:gd name="connsiteY28" fmla="*/ 3078 h 9338"/>
                <a:gd name="connsiteX29" fmla="*/ 9513 w 10000"/>
                <a:gd name="connsiteY29" fmla="*/ 3416 h 9338"/>
                <a:gd name="connsiteX30" fmla="*/ 8144 w 10000"/>
                <a:gd name="connsiteY30" fmla="*/ 3303 h 9338"/>
                <a:gd name="connsiteX31" fmla="*/ 7564 w 10000"/>
                <a:gd name="connsiteY31" fmla="*/ 2945 h 9338"/>
                <a:gd name="connsiteX32" fmla="*/ 7216 w 10000"/>
                <a:gd name="connsiteY32" fmla="*/ 2846 h 9338"/>
                <a:gd name="connsiteX33" fmla="*/ 7379 w 10000"/>
                <a:gd name="connsiteY33" fmla="*/ 3303 h 9338"/>
                <a:gd name="connsiteX34" fmla="*/ 6892 w 10000"/>
                <a:gd name="connsiteY34" fmla="*/ 3416 h 9338"/>
                <a:gd name="connsiteX35" fmla="*/ 6728 w 10000"/>
                <a:gd name="connsiteY35" fmla="*/ 3926 h 9338"/>
                <a:gd name="connsiteX36" fmla="*/ 6333 w 10000"/>
                <a:gd name="connsiteY36" fmla="*/ 4586 h 9338"/>
                <a:gd name="connsiteX37" fmla="*/ 6265 w 10000"/>
                <a:gd name="connsiteY37" fmla="*/ 5511 h 9338"/>
                <a:gd name="connsiteX38" fmla="*/ 6521 w 10000"/>
                <a:gd name="connsiteY38" fmla="*/ 5998 h 9338"/>
                <a:gd name="connsiteX39" fmla="*/ 6751 w 10000"/>
                <a:gd name="connsiteY39" fmla="*/ 6359 h 9338"/>
                <a:gd name="connsiteX40" fmla="*/ 6333 w 10000"/>
                <a:gd name="connsiteY40" fmla="*/ 6620 h 9338"/>
                <a:gd name="connsiteX41" fmla="*/ 5753 w 10000"/>
                <a:gd name="connsiteY41" fmla="*/ 6566 h 9338"/>
                <a:gd name="connsiteX42" fmla="*/ 4988 w 10000"/>
                <a:gd name="connsiteY42" fmla="*/ 7301 h 9338"/>
                <a:gd name="connsiteX43" fmla="*/ 4082 w 10000"/>
                <a:gd name="connsiteY43" fmla="*/ 7867 h 9338"/>
                <a:gd name="connsiteX44" fmla="*/ 3271 w 10000"/>
                <a:gd name="connsiteY44" fmla="*/ 8283 h 9338"/>
                <a:gd name="connsiteX45" fmla="*/ 3318 w 10000"/>
                <a:gd name="connsiteY45" fmla="*/ 8490 h 9338"/>
                <a:gd name="connsiteX46" fmla="*/ 3758 w 10000"/>
                <a:gd name="connsiteY46" fmla="*/ 8545 h 9338"/>
                <a:gd name="connsiteX47" fmla="*/ 3872 w 10000"/>
                <a:gd name="connsiteY47" fmla="*/ 8848 h 9338"/>
                <a:gd name="connsiteX48" fmla="*/ 3479 w 10000"/>
                <a:gd name="connsiteY48" fmla="*/ 9338 h 9338"/>
                <a:gd name="connsiteX0" fmla="*/ 3479 w 10000"/>
                <a:gd name="connsiteY0" fmla="*/ 9657 h 9657"/>
                <a:gd name="connsiteX1" fmla="*/ 2481 w 10000"/>
                <a:gd name="connsiteY1" fmla="*/ 9051 h 9657"/>
                <a:gd name="connsiteX2" fmla="*/ 1877 w 10000"/>
                <a:gd name="connsiteY2" fmla="*/ 7860 h 9657"/>
                <a:gd name="connsiteX3" fmla="*/ 2296 w 10000"/>
                <a:gd name="connsiteY3" fmla="*/ 7476 h 9657"/>
                <a:gd name="connsiteX4" fmla="*/ 2064 w 10000"/>
                <a:gd name="connsiteY4" fmla="*/ 7111 h 9657"/>
                <a:gd name="connsiteX5" fmla="*/ 1391 w 10000"/>
                <a:gd name="connsiteY5" fmla="*/ 6711 h 9657"/>
                <a:gd name="connsiteX6" fmla="*/ 905 w 10000"/>
                <a:gd name="connsiteY6" fmla="*/ 5536 h 9657"/>
                <a:gd name="connsiteX7" fmla="*/ 1159 w 10000"/>
                <a:gd name="connsiteY7" fmla="*/ 5113 h 9657"/>
                <a:gd name="connsiteX8" fmla="*/ 834 w 10000"/>
                <a:gd name="connsiteY8" fmla="*/ 5011 h 9657"/>
                <a:gd name="connsiteX9" fmla="*/ 255 w 10000"/>
                <a:gd name="connsiteY9" fmla="*/ 5354 h 9657"/>
                <a:gd name="connsiteX10" fmla="*/ 0 w 10000"/>
                <a:gd name="connsiteY10" fmla="*/ 4930 h 9657"/>
                <a:gd name="connsiteX11" fmla="*/ 137 w 10000"/>
                <a:gd name="connsiteY11" fmla="*/ 4506 h 9657"/>
                <a:gd name="connsiteX12" fmla="*/ 696 w 10000"/>
                <a:gd name="connsiteY12" fmla="*/ 4081 h 9657"/>
                <a:gd name="connsiteX13" fmla="*/ 161 w 10000"/>
                <a:gd name="connsiteY13" fmla="*/ 3374 h 9657"/>
                <a:gd name="connsiteX14" fmla="*/ 1507 w 10000"/>
                <a:gd name="connsiteY14" fmla="*/ 3730 h 9657"/>
                <a:gd name="connsiteX15" fmla="*/ 2989 w 10000"/>
                <a:gd name="connsiteY15" fmla="*/ 2559 h 9657"/>
                <a:gd name="connsiteX16" fmla="*/ 3648 w 10000"/>
                <a:gd name="connsiteY16" fmla="*/ 956 h 9657"/>
                <a:gd name="connsiteX17" fmla="*/ 4733 w 10000"/>
                <a:gd name="connsiteY17" fmla="*/ 184 h 9657"/>
                <a:gd name="connsiteX18" fmla="*/ 4922 w 10000"/>
                <a:gd name="connsiteY18" fmla="*/ 643 h 9657"/>
                <a:gd name="connsiteX19" fmla="*/ 5303 w 10000"/>
                <a:gd name="connsiteY19" fmla="*/ 0 h 9657"/>
                <a:gd name="connsiteX20" fmla="*/ 7155 w 10000"/>
                <a:gd name="connsiteY20" fmla="*/ 865 h 9657"/>
                <a:gd name="connsiteX21" fmla="*/ 7180 w 10000"/>
                <a:gd name="connsiteY21" fmla="*/ 532 h 9657"/>
                <a:gd name="connsiteX22" fmla="*/ 7771 w 10000"/>
                <a:gd name="connsiteY22" fmla="*/ 280 h 9657"/>
                <a:gd name="connsiteX23" fmla="*/ 7284 w 10000"/>
                <a:gd name="connsiteY23" fmla="*/ 705 h 9657"/>
                <a:gd name="connsiteX24" fmla="*/ 7449 w 10000"/>
                <a:gd name="connsiteY24" fmla="*/ 1252 h 9657"/>
                <a:gd name="connsiteX25" fmla="*/ 8399 w 10000"/>
                <a:gd name="connsiteY25" fmla="*/ 2078 h 9657"/>
                <a:gd name="connsiteX26" fmla="*/ 9187 w 10000"/>
                <a:gd name="connsiteY26" fmla="*/ 2402 h 9657"/>
                <a:gd name="connsiteX27" fmla="*/ 10000 w 10000"/>
                <a:gd name="connsiteY27" fmla="*/ 2953 h 9657"/>
                <a:gd name="connsiteX28" fmla="*/ 9513 w 10000"/>
                <a:gd name="connsiteY28" fmla="*/ 3315 h 9657"/>
                <a:gd name="connsiteX29" fmla="*/ 8144 w 10000"/>
                <a:gd name="connsiteY29" fmla="*/ 3194 h 9657"/>
                <a:gd name="connsiteX30" fmla="*/ 7564 w 10000"/>
                <a:gd name="connsiteY30" fmla="*/ 2811 h 9657"/>
                <a:gd name="connsiteX31" fmla="*/ 7216 w 10000"/>
                <a:gd name="connsiteY31" fmla="*/ 2705 h 9657"/>
                <a:gd name="connsiteX32" fmla="*/ 7379 w 10000"/>
                <a:gd name="connsiteY32" fmla="*/ 3194 h 9657"/>
                <a:gd name="connsiteX33" fmla="*/ 6892 w 10000"/>
                <a:gd name="connsiteY33" fmla="*/ 3315 h 9657"/>
                <a:gd name="connsiteX34" fmla="*/ 6728 w 10000"/>
                <a:gd name="connsiteY34" fmla="*/ 3861 h 9657"/>
                <a:gd name="connsiteX35" fmla="*/ 6333 w 10000"/>
                <a:gd name="connsiteY35" fmla="*/ 4568 h 9657"/>
                <a:gd name="connsiteX36" fmla="*/ 6265 w 10000"/>
                <a:gd name="connsiteY36" fmla="*/ 5559 h 9657"/>
                <a:gd name="connsiteX37" fmla="*/ 6521 w 10000"/>
                <a:gd name="connsiteY37" fmla="*/ 6080 h 9657"/>
                <a:gd name="connsiteX38" fmla="*/ 6751 w 10000"/>
                <a:gd name="connsiteY38" fmla="*/ 6467 h 9657"/>
                <a:gd name="connsiteX39" fmla="*/ 6333 w 10000"/>
                <a:gd name="connsiteY39" fmla="*/ 6746 h 9657"/>
                <a:gd name="connsiteX40" fmla="*/ 5753 w 10000"/>
                <a:gd name="connsiteY40" fmla="*/ 6688 h 9657"/>
                <a:gd name="connsiteX41" fmla="*/ 4988 w 10000"/>
                <a:gd name="connsiteY41" fmla="*/ 7476 h 9657"/>
                <a:gd name="connsiteX42" fmla="*/ 4082 w 10000"/>
                <a:gd name="connsiteY42" fmla="*/ 8082 h 9657"/>
                <a:gd name="connsiteX43" fmla="*/ 3271 w 10000"/>
                <a:gd name="connsiteY43" fmla="*/ 8527 h 9657"/>
                <a:gd name="connsiteX44" fmla="*/ 3318 w 10000"/>
                <a:gd name="connsiteY44" fmla="*/ 8749 h 9657"/>
                <a:gd name="connsiteX45" fmla="*/ 3758 w 10000"/>
                <a:gd name="connsiteY45" fmla="*/ 8808 h 9657"/>
                <a:gd name="connsiteX46" fmla="*/ 3872 w 10000"/>
                <a:gd name="connsiteY46" fmla="*/ 9132 h 9657"/>
                <a:gd name="connsiteX47" fmla="*/ 3479 w 10000"/>
                <a:gd name="connsiteY47" fmla="*/ 9657 h 9657"/>
                <a:gd name="connsiteX0" fmla="*/ 3479 w 10000"/>
                <a:gd name="connsiteY0" fmla="*/ 10000 h 10000"/>
                <a:gd name="connsiteX1" fmla="*/ 2481 w 10000"/>
                <a:gd name="connsiteY1" fmla="*/ 9372 h 10000"/>
                <a:gd name="connsiteX2" fmla="*/ 1877 w 10000"/>
                <a:gd name="connsiteY2" fmla="*/ 8139 h 10000"/>
                <a:gd name="connsiteX3" fmla="*/ 2296 w 10000"/>
                <a:gd name="connsiteY3" fmla="*/ 7742 h 10000"/>
                <a:gd name="connsiteX4" fmla="*/ 2064 w 10000"/>
                <a:gd name="connsiteY4" fmla="*/ 7364 h 10000"/>
                <a:gd name="connsiteX5" fmla="*/ 1391 w 10000"/>
                <a:gd name="connsiteY5" fmla="*/ 6949 h 10000"/>
                <a:gd name="connsiteX6" fmla="*/ 905 w 10000"/>
                <a:gd name="connsiteY6" fmla="*/ 5733 h 10000"/>
                <a:gd name="connsiteX7" fmla="*/ 1159 w 10000"/>
                <a:gd name="connsiteY7" fmla="*/ 5295 h 10000"/>
                <a:gd name="connsiteX8" fmla="*/ 834 w 10000"/>
                <a:gd name="connsiteY8" fmla="*/ 5189 h 10000"/>
                <a:gd name="connsiteX9" fmla="*/ 255 w 10000"/>
                <a:gd name="connsiteY9" fmla="*/ 5544 h 10000"/>
                <a:gd name="connsiteX10" fmla="*/ 0 w 10000"/>
                <a:gd name="connsiteY10" fmla="*/ 5105 h 10000"/>
                <a:gd name="connsiteX11" fmla="*/ 137 w 10000"/>
                <a:gd name="connsiteY11" fmla="*/ 4666 h 10000"/>
                <a:gd name="connsiteX12" fmla="*/ 696 w 10000"/>
                <a:gd name="connsiteY12" fmla="*/ 4226 h 10000"/>
                <a:gd name="connsiteX13" fmla="*/ 161 w 10000"/>
                <a:gd name="connsiteY13" fmla="*/ 3494 h 10000"/>
                <a:gd name="connsiteX14" fmla="*/ 1507 w 10000"/>
                <a:gd name="connsiteY14" fmla="*/ 3862 h 10000"/>
                <a:gd name="connsiteX15" fmla="*/ 2989 w 10000"/>
                <a:gd name="connsiteY15" fmla="*/ 2650 h 10000"/>
                <a:gd name="connsiteX16" fmla="*/ 3648 w 10000"/>
                <a:gd name="connsiteY16" fmla="*/ 990 h 10000"/>
                <a:gd name="connsiteX17" fmla="*/ 4733 w 10000"/>
                <a:gd name="connsiteY17" fmla="*/ 191 h 10000"/>
                <a:gd name="connsiteX18" fmla="*/ 4922 w 10000"/>
                <a:gd name="connsiteY18" fmla="*/ 666 h 10000"/>
                <a:gd name="connsiteX19" fmla="*/ 5303 w 10000"/>
                <a:gd name="connsiteY19" fmla="*/ 0 h 10000"/>
                <a:gd name="connsiteX20" fmla="*/ 7155 w 10000"/>
                <a:gd name="connsiteY20" fmla="*/ 896 h 10000"/>
                <a:gd name="connsiteX21" fmla="*/ 7180 w 10000"/>
                <a:gd name="connsiteY21" fmla="*/ 551 h 10000"/>
                <a:gd name="connsiteX22" fmla="*/ 7284 w 10000"/>
                <a:gd name="connsiteY22" fmla="*/ 730 h 10000"/>
                <a:gd name="connsiteX23" fmla="*/ 7449 w 10000"/>
                <a:gd name="connsiteY23" fmla="*/ 1296 h 10000"/>
                <a:gd name="connsiteX24" fmla="*/ 8399 w 10000"/>
                <a:gd name="connsiteY24" fmla="*/ 2152 h 10000"/>
                <a:gd name="connsiteX25" fmla="*/ 9187 w 10000"/>
                <a:gd name="connsiteY25" fmla="*/ 2487 h 10000"/>
                <a:gd name="connsiteX26" fmla="*/ 10000 w 10000"/>
                <a:gd name="connsiteY26" fmla="*/ 3058 h 10000"/>
                <a:gd name="connsiteX27" fmla="*/ 9513 w 10000"/>
                <a:gd name="connsiteY27" fmla="*/ 3433 h 10000"/>
                <a:gd name="connsiteX28" fmla="*/ 8144 w 10000"/>
                <a:gd name="connsiteY28" fmla="*/ 3307 h 10000"/>
                <a:gd name="connsiteX29" fmla="*/ 7564 w 10000"/>
                <a:gd name="connsiteY29" fmla="*/ 2911 h 10000"/>
                <a:gd name="connsiteX30" fmla="*/ 7216 w 10000"/>
                <a:gd name="connsiteY30" fmla="*/ 2801 h 10000"/>
                <a:gd name="connsiteX31" fmla="*/ 7379 w 10000"/>
                <a:gd name="connsiteY31" fmla="*/ 3307 h 10000"/>
                <a:gd name="connsiteX32" fmla="*/ 6892 w 10000"/>
                <a:gd name="connsiteY32" fmla="*/ 3433 h 10000"/>
                <a:gd name="connsiteX33" fmla="*/ 6728 w 10000"/>
                <a:gd name="connsiteY33" fmla="*/ 3998 h 10000"/>
                <a:gd name="connsiteX34" fmla="*/ 6333 w 10000"/>
                <a:gd name="connsiteY34" fmla="*/ 4730 h 10000"/>
                <a:gd name="connsiteX35" fmla="*/ 6265 w 10000"/>
                <a:gd name="connsiteY35" fmla="*/ 5756 h 10000"/>
                <a:gd name="connsiteX36" fmla="*/ 6521 w 10000"/>
                <a:gd name="connsiteY36" fmla="*/ 6296 h 10000"/>
                <a:gd name="connsiteX37" fmla="*/ 6751 w 10000"/>
                <a:gd name="connsiteY37" fmla="*/ 6697 h 10000"/>
                <a:gd name="connsiteX38" fmla="*/ 6333 w 10000"/>
                <a:gd name="connsiteY38" fmla="*/ 6986 h 10000"/>
                <a:gd name="connsiteX39" fmla="*/ 5753 w 10000"/>
                <a:gd name="connsiteY39" fmla="*/ 6926 h 10000"/>
                <a:gd name="connsiteX40" fmla="*/ 4988 w 10000"/>
                <a:gd name="connsiteY40" fmla="*/ 7742 h 10000"/>
                <a:gd name="connsiteX41" fmla="*/ 4082 w 10000"/>
                <a:gd name="connsiteY41" fmla="*/ 8369 h 10000"/>
                <a:gd name="connsiteX42" fmla="*/ 3271 w 10000"/>
                <a:gd name="connsiteY42" fmla="*/ 8830 h 10000"/>
                <a:gd name="connsiteX43" fmla="*/ 3318 w 10000"/>
                <a:gd name="connsiteY43" fmla="*/ 9060 h 10000"/>
                <a:gd name="connsiteX44" fmla="*/ 3758 w 10000"/>
                <a:gd name="connsiteY44" fmla="*/ 9121 h 10000"/>
                <a:gd name="connsiteX45" fmla="*/ 3872 w 10000"/>
                <a:gd name="connsiteY45" fmla="*/ 9456 h 10000"/>
                <a:gd name="connsiteX46" fmla="*/ 3479 w 10000"/>
                <a:gd name="connsiteY46" fmla="*/ 10000 h 10000"/>
                <a:gd name="connsiteX0" fmla="*/ 3479 w 10000"/>
                <a:gd name="connsiteY0" fmla="*/ 10000 h 10000"/>
                <a:gd name="connsiteX1" fmla="*/ 2481 w 10000"/>
                <a:gd name="connsiteY1" fmla="*/ 9372 h 10000"/>
                <a:gd name="connsiteX2" fmla="*/ 1877 w 10000"/>
                <a:gd name="connsiteY2" fmla="*/ 8139 h 10000"/>
                <a:gd name="connsiteX3" fmla="*/ 2296 w 10000"/>
                <a:gd name="connsiteY3" fmla="*/ 7742 h 10000"/>
                <a:gd name="connsiteX4" fmla="*/ 2064 w 10000"/>
                <a:gd name="connsiteY4" fmla="*/ 7364 h 10000"/>
                <a:gd name="connsiteX5" fmla="*/ 1391 w 10000"/>
                <a:gd name="connsiteY5" fmla="*/ 6949 h 10000"/>
                <a:gd name="connsiteX6" fmla="*/ 905 w 10000"/>
                <a:gd name="connsiteY6" fmla="*/ 5733 h 10000"/>
                <a:gd name="connsiteX7" fmla="*/ 1159 w 10000"/>
                <a:gd name="connsiteY7" fmla="*/ 5295 h 10000"/>
                <a:gd name="connsiteX8" fmla="*/ 834 w 10000"/>
                <a:gd name="connsiteY8" fmla="*/ 5189 h 10000"/>
                <a:gd name="connsiteX9" fmla="*/ 255 w 10000"/>
                <a:gd name="connsiteY9" fmla="*/ 5544 h 10000"/>
                <a:gd name="connsiteX10" fmla="*/ 0 w 10000"/>
                <a:gd name="connsiteY10" fmla="*/ 5105 h 10000"/>
                <a:gd name="connsiteX11" fmla="*/ 137 w 10000"/>
                <a:gd name="connsiteY11" fmla="*/ 4666 h 10000"/>
                <a:gd name="connsiteX12" fmla="*/ 696 w 10000"/>
                <a:gd name="connsiteY12" fmla="*/ 4226 h 10000"/>
                <a:gd name="connsiteX13" fmla="*/ 161 w 10000"/>
                <a:gd name="connsiteY13" fmla="*/ 3494 h 10000"/>
                <a:gd name="connsiteX14" fmla="*/ 1507 w 10000"/>
                <a:gd name="connsiteY14" fmla="*/ 3862 h 10000"/>
                <a:gd name="connsiteX15" fmla="*/ 2989 w 10000"/>
                <a:gd name="connsiteY15" fmla="*/ 2650 h 10000"/>
                <a:gd name="connsiteX16" fmla="*/ 3648 w 10000"/>
                <a:gd name="connsiteY16" fmla="*/ 990 h 10000"/>
                <a:gd name="connsiteX17" fmla="*/ 4733 w 10000"/>
                <a:gd name="connsiteY17" fmla="*/ 191 h 10000"/>
                <a:gd name="connsiteX18" fmla="*/ 4922 w 10000"/>
                <a:gd name="connsiteY18" fmla="*/ 666 h 10000"/>
                <a:gd name="connsiteX19" fmla="*/ 5303 w 10000"/>
                <a:gd name="connsiteY19" fmla="*/ 0 h 10000"/>
                <a:gd name="connsiteX20" fmla="*/ 7176 w 10000"/>
                <a:gd name="connsiteY20" fmla="*/ 877 h 10000"/>
                <a:gd name="connsiteX21" fmla="*/ 7180 w 10000"/>
                <a:gd name="connsiteY21" fmla="*/ 551 h 10000"/>
                <a:gd name="connsiteX22" fmla="*/ 7284 w 10000"/>
                <a:gd name="connsiteY22" fmla="*/ 730 h 10000"/>
                <a:gd name="connsiteX23" fmla="*/ 7449 w 10000"/>
                <a:gd name="connsiteY23" fmla="*/ 1296 h 10000"/>
                <a:gd name="connsiteX24" fmla="*/ 8399 w 10000"/>
                <a:gd name="connsiteY24" fmla="*/ 2152 h 10000"/>
                <a:gd name="connsiteX25" fmla="*/ 9187 w 10000"/>
                <a:gd name="connsiteY25" fmla="*/ 2487 h 10000"/>
                <a:gd name="connsiteX26" fmla="*/ 10000 w 10000"/>
                <a:gd name="connsiteY26" fmla="*/ 3058 h 10000"/>
                <a:gd name="connsiteX27" fmla="*/ 9513 w 10000"/>
                <a:gd name="connsiteY27" fmla="*/ 3433 h 10000"/>
                <a:gd name="connsiteX28" fmla="*/ 8144 w 10000"/>
                <a:gd name="connsiteY28" fmla="*/ 3307 h 10000"/>
                <a:gd name="connsiteX29" fmla="*/ 7564 w 10000"/>
                <a:gd name="connsiteY29" fmla="*/ 2911 h 10000"/>
                <a:gd name="connsiteX30" fmla="*/ 7216 w 10000"/>
                <a:gd name="connsiteY30" fmla="*/ 2801 h 10000"/>
                <a:gd name="connsiteX31" fmla="*/ 7379 w 10000"/>
                <a:gd name="connsiteY31" fmla="*/ 3307 h 10000"/>
                <a:gd name="connsiteX32" fmla="*/ 6892 w 10000"/>
                <a:gd name="connsiteY32" fmla="*/ 3433 h 10000"/>
                <a:gd name="connsiteX33" fmla="*/ 6728 w 10000"/>
                <a:gd name="connsiteY33" fmla="*/ 3998 h 10000"/>
                <a:gd name="connsiteX34" fmla="*/ 6333 w 10000"/>
                <a:gd name="connsiteY34" fmla="*/ 4730 h 10000"/>
                <a:gd name="connsiteX35" fmla="*/ 6265 w 10000"/>
                <a:gd name="connsiteY35" fmla="*/ 5756 h 10000"/>
                <a:gd name="connsiteX36" fmla="*/ 6521 w 10000"/>
                <a:gd name="connsiteY36" fmla="*/ 6296 h 10000"/>
                <a:gd name="connsiteX37" fmla="*/ 6751 w 10000"/>
                <a:gd name="connsiteY37" fmla="*/ 6697 h 10000"/>
                <a:gd name="connsiteX38" fmla="*/ 6333 w 10000"/>
                <a:gd name="connsiteY38" fmla="*/ 6986 h 10000"/>
                <a:gd name="connsiteX39" fmla="*/ 5753 w 10000"/>
                <a:gd name="connsiteY39" fmla="*/ 6926 h 10000"/>
                <a:gd name="connsiteX40" fmla="*/ 4988 w 10000"/>
                <a:gd name="connsiteY40" fmla="*/ 7742 h 10000"/>
                <a:gd name="connsiteX41" fmla="*/ 4082 w 10000"/>
                <a:gd name="connsiteY41" fmla="*/ 8369 h 10000"/>
                <a:gd name="connsiteX42" fmla="*/ 3271 w 10000"/>
                <a:gd name="connsiteY42" fmla="*/ 8830 h 10000"/>
                <a:gd name="connsiteX43" fmla="*/ 3318 w 10000"/>
                <a:gd name="connsiteY43" fmla="*/ 9060 h 10000"/>
                <a:gd name="connsiteX44" fmla="*/ 3758 w 10000"/>
                <a:gd name="connsiteY44" fmla="*/ 9121 h 10000"/>
                <a:gd name="connsiteX45" fmla="*/ 3872 w 10000"/>
                <a:gd name="connsiteY45" fmla="*/ 9456 h 10000"/>
                <a:gd name="connsiteX46" fmla="*/ 3479 w 10000"/>
                <a:gd name="connsiteY4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000" h="10000">
                  <a:moveTo>
                    <a:pt x="3479" y="10000"/>
                  </a:moveTo>
                  <a:lnTo>
                    <a:pt x="2481" y="9372"/>
                  </a:lnTo>
                  <a:lnTo>
                    <a:pt x="1877" y="8139"/>
                  </a:lnTo>
                  <a:lnTo>
                    <a:pt x="2296" y="7742"/>
                  </a:lnTo>
                  <a:cubicBezTo>
                    <a:pt x="2219" y="7615"/>
                    <a:pt x="2141" y="7490"/>
                    <a:pt x="2064" y="7364"/>
                  </a:cubicBezTo>
                  <a:lnTo>
                    <a:pt x="1391" y="6949"/>
                  </a:lnTo>
                  <a:lnTo>
                    <a:pt x="905" y="5733"/>
                  </a:lnTo>
                  <a:lnTo>
                    <a:pt x="1159" y="5295"/>
                  </a:lnTo>
                  <a:lnTo>
                    <a:pt x="834" y="5189"/>
                  </a:lnTo>
                  <a:lnTo>
                    <a:pt x="255" y="5544"/>
                  </a:lnTo>
                  <a:lnTo>
                    <a:pt x="0" y="5105"/>
                  </a:lnTo>
                  <a:cubicBezTo>
                    <a:pt x="45" y="4961"/>
                    <a:pt x="90" y="4813"/>
                    <a:pt x="137" y="4666"/>
                  </a:cubicBezTo>
                  <a:lnTo>
                    <a:pt x="696" y="4226"/>
                  </a:lnTo>
                  <a:lnTo>
                    <a:pt x="161" y="3494"/>
                  </a:lnTo>
                  <a:lnTo>
                    <a:pt x="1507" y="3862"/>
                  </a:lnTo>
                  <a:lnTo>
                    <a:pt x="2989" y="2650"/>
                  </a:lnTo>
                  <a:lnTo>
                    <a:pt x="3648" y="990"/>
                  </a:lnTo>
                  <a:lnTo>
                    <a:pt x="4733" y="191"/>
                  </a:lnTo>
                  <a:lnTo>
                    <a:pt x="4922" y="666"/>
                  </a:lnTo>
                  <a:cubicBezTo>
                    <a:pt x="4994" y="489"/>
                    <a:pt x="5234" y="178"/>
                    <a:pt x="5303" y="0"/>
                  </a:cubicBezTo>
                  <a:lnTo>
                    <a:pt x="7176" y="877"/>
                  </a:lnTo>
                  <a:cubicBezTo>
                    <a:pt x="7106" y="653"/>
                    <a:pt x="7252" y="774"/>
                    <a:pt x="7180" y="551"/>
                  </a:cubicBezTo>
                  <a:cubicBezTo>
                    <a:pt x="7202" y="523"/>
                    <a:pt x="7239" y="606"/>
                    <a:pt x="7284" y="730"/>
                  </a:cubicBezTo>
                  <a:cubicBezTo>
                    <a:pt x="7338" y="917"/>
                    <a:pt x="7393" y="1109"/>
                    <a:pt x="7449" y="1296"/>
                  </a:cubicBezTo>
                  <a:lnTo>
                    <a:pt x="8399" y="2152"/>
                  </a:lnTo>
                  <a:lnTo>
                    <a:pt x="9187" y="2487"/>
                  </a:lnTo>
                  <a:lnTo>
                    <a:pt x="10000" y="3058"/>
                  </a:lnTo>
                  <a:lnTo>
                    <a:pt x="9513" y="3433"/>
                  </a:lnTo>
                  <a:lnTo>
                    <a:pt x="8144" y="3307"/>
                  </a:lnTo>
                  <a:lnTo>
                    <a:pt x="7564" y="2911"/>
                  </a:lnTo>
                  <a:lnTo>
                    <a:pt x="7216" y="2801"/>
                  </a:lnTo>
                  <a:cubicBezTo>
                    <a:pt x="7268" y="2972"/>
                    <a:pt x="7324" y="3140"/>
                    <a:pt x="7379" y="3307"/>
                  </a:cubicBezTo>
                  <a:lnTo>
                    <a:pt x="6892" y="3433"/>
                  </a:lnTo>
                  <a:cubicBezTo>
                    <a:pt x="6837" y="3621"/>
                    <a:pt x="6783" y="3810"/>
                    <a:pt x="6728" y="3998"/>
                  </a:cubicBezTo>
                  <a:lnTo>
                    <a:pt x="6333" y="4730"/>
                  </a:lnTo>
                  <a:cubicBezTo>
                    <a:pt x="6310" y="5069"/>
                    <a:pt x="6287" y="5413"/>
                    <a:pt x="6265" y="5756"/>
                  </a:cubicBezTo>
                  <a:cubicBezTo>
                    <a:pt x="6352" y="5936"/>
                    <a:pt x="6435" y="6118"/>
                    <a:pt x="6521" y="6296"/>
                  </a:cubicBezTo>
                  <a:lnTo>
                    <a:pt x="6751" y="6697"/>
                  </a:lnTo>
                  <a:lnTo>
                    <a:pt x="6333" y="6986"/>
                  </a:lnTo>
                  <a:lnTo>
                    <a:pt x="5753" y="6926"/>
                  </a:lnTo>
                  <a:lnTo>
                    <a:pt x="4988" y="7742"/>
                  </a:lnTo>
                  <a:lnTo>
                    <a:pt x="4082" y="8369"/>
                  </a:lnTo>
                  <a:lnTo>
                    <a:pt x="3271" y="8830"/>
                  </a:lnTo>
                  <a:cubicBezTo>
                    <a:pt x="3286" y="8906"/>
                    <a:pt x="3302" y="8982"/>
                    <a:pt x="3318" y="9060"/>
                  </a:cubicBezTo>
                  <a:lnTo>
                    <a:pt x="3758" y="9121"/>
                  </a:lnTo>
                  <a:cubicBezTo>
                    <a:pt x="3796" y="9234"/>
                    <a:pt x="3836" y="9345"/>
                    <a:pt x="3872" y="9456"/>
                  </a:cubicBezTo>
                  <a:lnTo>
                    <a:pt x="3479" y="10000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7" name="Freeform 416">
              <a:extLst>
                <a:ext uri="{FF2B5EF4-FFF2-40B4-BE49-F238E27FC236}">
                  <a16:creationId xmlns:a16="http://schemas.microsoft.com/office/drawing/2014/main" id="{AE3F35A6-1E1A-F440-885D-E37169BDE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57" y="2757921"/>
              <a:ext cx="1257637" cy="1127632"/>
            </a:xfrm>
            <a:custGeom>
              <a:avLst/>
              <a:gdLst/>
              <a:ahLst/>
              <a:cxnLst>
                <a:cxn ang="0">
                  <a:pos x="585" y="2237"/>
                </a:cxn>
                <a:cxn ang="0">
                  <a:pos x="585" y="1852"/>
                </a:cxn>
                <a:cxn ang="0">
                  <a:pos x="340" y="1887"/>
                </a:cxn>
                <a:cxn ang="0">
                  <a:pos x="175" y="1967"/>
                </a:cxn>
                <a:cxn ang="0">
                  <a:pos x="0" y="1937"/>
                </a:cxn>
                <a:cxn ang="0">
                  <a:pos x="206" y="1773"/>
                </a:cxn>
                <a:cxn ang="0">
                  <a:pos x="180" y="1557"/>
                </a:cxn>
                <a:cxn ang="0">
                  <a:pos x="206" y="1407"/>
                </a:cxn>
                <a:cxn ang="0">
                  <a:pos x="130" y="1172"/>
                </a:cxn>
                <a:cxn ang="0">
                  <a:pos x="358" y="1068"/>
                </a:cxn>
                <a:cxn ang="0">
                  <a:pos x="490" y="911"/>
                </a:cxn>
                <a:cxn ang="0">
                  <a:pos x="811" y="722"/>
                </a:cxn>
                <a:cxn ang="0">
                  <a:pos x="1024" y="732"/>
                </a:cxn>
                <a:cxn ang="0">
                  <a:pos x="1300" y="626"/>
                </a:cxn>
                <a:cxn ang="0">
                  <a:pos x="1396" y="476"/>
                </a:cxn>
                <a:cxn ang="0">
                  <a:pos x="1351" y="296"/>
                </a:cxn>
                <a:cxn ang="0">
                  <a:pos x="1486" y="221"/>
                </a:cxn>
                <a:cxn ang="0">
                  <a:pos x="1576" y="106"/>
                </a:cxn>
                <a:cxn ang="0">
                  <a:pos x="1726" y="87"/>
                </a:cxn>
                <a:cxn ang="0">
                  <a:pos x="1990" y="116"/>
                </a:cxn>
                <a:cxn ang="0">
                  <a:pos x="2156" y="0"/>
                </a:cxn>
                <a:cxn ang="0">
                  <a:pos x="2266" y="176"/>
                </a:cxn>
                <a:cxn ang="0">
                  <a:pos x="2146" y="279"/>
                </a:cxn>
                <a:cxn ang="0">
                  <a:pos x="2116" y="387"/>
                </a:cxn>
                <a:cxn ang="0">
                  <a:pos x="2171" y="491"/>
                </a:cxn>
                <a:cxn ang="0">
                  <a:pos x="2297" y="407"/>
                </a:cxn>
                <a:cxn ang="0">
                  <a:pos x="2365" y="431"/>
                </a:cxn>
                <a:cxn ang="0">
                  <a:pos x="2312" y="539"/>
                </a:cxn>
                <a:cxn ang="0">
                  <a:pos x="2416" y="826"/>
                </a:cxn>
                <a:cxn ang="0">
                  <a:pos x="2561" y="927"/>
                </a:cxn>
                <a:cxn ang="0">
                  <a:pos x="2611" y="1017"/>
                </a:cxn>
                <a:cxn ang="0">
                  <a:pos x="2522" y="1113"/>
                </a:cxn>
                <a:cxn ang="0">
                  <a:pos x="2426" y="1187"/>
                </a:cxn>
                <a:cxn ang="0">
                  <a:pos x="2366" y="1382"/>
                </a:cxn>
                <a:cxn ang="0">
                  <a:pos x="2201" y="1622"/>
                </a:cxn>
                <a:cxn ang="0">
                  <a:pos x="2096" y="1872"/>
                </a:cxn>
                <a:cxn ang="0">
                  <a:pos x="1961" y="1962"/>
                </a:cxn>
                <a:cxn ang="0">
                  <a:pos x="1916" y="2147"/>
                </a:cxn>
                <a:cxn ang="0">
                  <a:pos x="1736" y="2097"/>
                </a:cxn>
                <a:cxn ang="0">
                  <a:pos x="1591" y="2177"/>
                </a:cxn>
                <a:cxn ang="0">
                  <a:pos x="1501" y="2132"/>
                </a:cxn>
                <a:cxn ang="0">
                  <a:pos x="1516" y="2027"/>
                </a:cxn>
                <a:cxn ang="0">
                  <a:pos x="1451" y="1992"/>
                </a:cxn>
                <a:cxn ang="0">
                  <a:pos x="1346" y="2042"/>
                </a:cxn>
                <a:cxn ang="0">
                  <a:pos x="1225" y="1907"/>
                </a:cxn>
                <a:cxn ang="0">
                  <a:pos x="1155" y="1962"/>
                </a:cxn>
                <a:cxn ang="0">
                  <a:pos x="1135" y="2037"/>
                </a:cxn>
                <a:cxn ang="0">
                  <a:pos x="975" y="2142"/>
                </a:cxn>
                <a:cxn ang="0">
                  <a:pos x="795" y="2067"/>
                </a:cxn>
                <a:cxn ang="0">
                  <a:pos x="585" y="2237"/>
                </a:cxn>
              </a:cxnLst>
              <a:rect l="0" t="0" r="r" b="b"/>
              <a:pathLst>
                <a:path w="2611" h="2237">
                  <a:moveTo>
                    <a:pt x="585" y="2237"/>
                  </a:moveTo>
                  <a:lnTo>
                    <a:pt x="585" y="1852"/>
                  </a:lnTo>
                  <a:lnTo>
                    <a:pt x="340" y="1887"/>
                  </a:lnTo>
                  <a:lnTo>
                    <a:pt x="175" y="1967"/>
                  </a:lnTo>
                  <a:lnTo>
                    <a:pt x="0" y="1937"/>
                  </a:lnTo>
                  <a:lnTo>
                    <a:pt x="206" y="1773"/>
                  </a:lnTo>
                  <a:lnTo>
                    <a:pt x="180" y="1557"/>
                  </a:lnTo>
                  <a:lnTo>
                    <a:pt x="206" y="1407"/>
                  </a:lnTo>
                  <a:lnTo>
                    <a:pt x="130" y="1172"/>
                  </a:lnTo>
                  <a:lnTo>
                    <a:pt x="358" y="1068"/>
                  </a:lnTo>
                  <a:lnTo>
                    <a:pt x="490" y="911"/>
                  </a:lnTo>
                  <a:lnTo>
                    <a:pt x="811" y="722"/>
                  </a:lnTo>
                  <a:lnTo>
                    <a:pt x="1024" y="732"/>
                  </a:lnTo>
                  <a:lnTo>
                    <a:pt x="1300" y="626"/>
                  </a:lnTo>
                  <a:lnTo>
                    <a:pt x="1396" y="476"/>
                  </a:lnTo>
                  <a:lnTo>
                    <a:pt x="1351" y="296"/>
                  </a:lnTo>
                  <a:lnTo>
                    <a:pt x="1486" y="221"/>
                  </a:lnTo>
                  <a:lnTo>
                    <a:pt x="1576" y="106"/>
                  </a:lnTo>
                  <a:lnTo>
                    <a:pt x="1726" y="87"/>
                  </a:lnTo>
                  <a:lnTo>
                    <a:pt x="1990" y="116"/>
                  </a:lnTo>
                  <a:lnTo>
                    <a:pt x="2156" y="0"/>
                  </a:lnTo>
                  <a:lnTo>
                    <a:pt x="2266" y="176"/>
                  </a:lnTo>
                  <a:lnTo>
                    <a:pt x="2146" y="279"/>
                  </a:lnTo>
                  <a:lnTo>
                    <a:pt x="2116" y="387"/>
                  </a:lnTo>
                  <a:lnTo>
                    <a:pt x="2171" y="491"/>
                  </a:lnTo>
                  <a:lnTo>
                    <a:pt x="2297" y="407"/>
                  </a:lnTo>
                  <a:lnTo>
                    <a:pt x="2365" y="431"/>
                  </a:lnTo>
                  <a:lnTo>
                    <a:pt x="2312" y="539"/>
                  </a:lnTo>
                  <a:lnTo>
                    <a:pt x="2416" y="826"/>
                  </a:lnTo>
                  <a:lnTo>
                    <a:pt x="2561" y="927"/>
                  </a:lnTo>
                  <a:lnTo>
                    <a:pt x="2611" y="1017"/>
                  </a:lnTo>
                  <a:lnTo>
                    <a:pt x="2522" y="1113"/>
                  </a:lnTo>
                  <a:lnTo>
                    <a:pt x="2426" y="1187"/>
                  </a:lnTo>
                  <a:lnTo>
                    <a:pt x="2366" y="1382"/>
                  </a:lnTo>
                  <a:lnTo>
                    <a:pt x="2201" y="1622"/>
                  </a:lnTo>
                  <a:lnTo>
                    <a:pt x="2096" y="1872"/>
                  </a:lnTo>
                  <a:lnTo>
                    <a:pt x="1961" y="1962"/>
                  </a:lnTo>
                  <a:lnTo>
                    <a:pt x="1916" y="2147"/>
                  </a:lnTo>
                  <a:lnTo>
                    <a:pt x="1736" y="2097"/>
                  </a:lnTo>
                  <a:lnTo>
                    <a:pt x="1591" y="2177"/>
                  </a:lnTo>
                  <a:lnTo>
                    <a:pt x="1501" y="2132"/>
                  </a:lnTo>
                  <a:lnTo>
                    <a:pt x="1516" y="2027"/>
                  </a:lnTo>
                  <a:lnTo>
                    <a:pt x="1451" y="1992"/>
                  </a:lnTo>
                  <a:lnTo>
                    <a:pt x="1346" y="2042"/>
                  </a:lnTo>
                  <a:lnTo>
                    <a:pt x="1225" y="1907"/>
                  </a:lnTo>
                  <a:lnTo>
                    <a:pt x="1155" y="1962"/>
                  </a:lnTo>
                  <a:lnTo>
                    <a:pt x="1135" y="2037"/>
                  </a:lnTo>
                  <a:lnTo>
                    <a:pt x="975" y="2142"/>
                  </a:lnTo>
                  <a:lnTo>
                    <a:pt x="795" y="2067"/>
                  </a:lnTo>
                  <a:lnTo>
                    <a:pt x="585" y="2237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8" name="Freeform 417">
              <a:extLst>
                <a:ext uri="{FF2B5EF4-FFF2-40B4-BE49-F238E27FC236}">
                  <a16:creationId xmlns:a16="http://schemas.microsoft.com/office/drawing/2014/main" id="{5E813754-A79C-8240-B284-CD3D79082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708" y="3317950"/>
              <a:ext cx="527629" cy="718959"/>
            </a:xfrm>
            <a:custGeom>
              <a:avLst/>
              <a:gdLst/>
              <a:ahLst/>
              <a:cxnLst>
                <a:cxn ang="0">
                  <a:pos x="96" y="1425"/>
                </a:cxn>
                <a:cxn ang="0">
                  <a:pos x="391" y="1245"/>
                </a:cxn>
                <a:cxn ang="0">
                  <a:pos x="681" y="1185"/>
                </a:cxn>
                <a:cxn ang="0">
                  <a:pos x="781" y="1110"/>
                </a:cxn>
                <a:cxn ang="0">
                  <a:pos x="816" y="1195"/>
                </a:cxn>
                <a:cxn ang="0">
                  <a:pos x="876" y="1350"/>
                </a:cxn>
                <a:cxn ang="0">
                  <a:pos x="951" y="1185"/>
                </a:cxn>
                <a:cxn ang="0">
                  <a:pos x="891" y="930"/>
                </a:cxn>
                <a:cxn ang="0">
                  <a:pos x="846" y="775"/>
                </a:cxn>
                <a:cxn ang="0">
                  <a:pos x="886" y="685"/>
                </a:cxn>
                <a:cxn ang="0">
                  <a:pos x="931" y="775"/>
                </a:cxn>
                <a:cxn ang="0">
                  <a:pos x="991" y="760"/>
                </a:cxn>
                <a:cxn ang="0">
                  <a:pos x="991" y="670"/>
                </a:cxn>
                <a:cxn ang="0">
                  <a:pos x="946" y="565"/>
                </a:cxn>
                <a:cxn ang="0">
                  <a:pos x="1096" y="570"/>
                </a:cxn>
                <a:cxn ang="0">
                  <a:pos x="1081" y="420"/>
                </a:cxn>
                <a:cxn ang="0">
                  <a:pos x="961" y="450"/>
                </a:cxn>
                <a:cxn ang="0">
                  <a:pos x="736" y="295"/>
                </a:cxn>
                <a:cxn ang="0">
                  <a:pos x="606" y="0"/>
                </a:cxn>
                <a:cxn ang="0">
                  <a:pos x="511" y="75"/>
                </a:cxn>
                <a:cxn ang="0">
                  <a:pos x="451" y="268"/>
                </a:cxn>
                <a:cxn ang="0">
                  <a:pos x="286" y="511"/>
                </a:cxn>
                <a:cxn ang="0">
                  <a:pos x="181" y="762"/>
                </a:cxn>
                <a:cxn ang="0">
                  <a:pos x="45" y="850"/>
                </a:cxn>
                <a:cxn ang="0">
                  <a:pos x="0" y="1033"/>
                </a:cxn>
                <a:cxn ang="0">
                  <a:pos x="111" y="1180"/>
                </a:cxn>
                <a:cxn ang="0">
                  <a:pos x="96" y="1425"/>
                </a:cxn>
              </a:cxnLst>
              <a:rect l="0" t="0" r="r" b="b"/>
              <a:pathLst>
                <a:path w="1096" h="1425">
                  <a:moveTo>
                    <a:pt x="96" y="1425"/>
                  </a:moveTo>
                  <a:lnTo>
                    <a:pt x="391" y="1245"/>
                  </a:lnTo>
                  <a:lnTo>
                    <a:pt x="681" y="1185"/>
                  </a:lnTo>
                  <a:lnTo>
                    <a:pt x="781" y="1110"/>
                  </a:lnTo>
                  <a:lnTo>
                    <a:pt x="816" y="1195"/>
                  </a:lnTo>
                  <a:lnTo>
                    <a:pt x="876" y="1350"/>
                  </a:lnTo>
                  <a:lnTo>
                    <a:pt x="951" y="1185"/>
                  </a:lnTo>
                  <a:lnTo>
                    <a:pt x="891" y="930"/>
                  </a:lnTo>
                  <a:lnTo>
                    <a:pt x="846" y="775"/>
                  </a:lnTo>
                  <a:lnTo>
                    <a:pt x="886" y="685"/>
                  </a:lnTo>
                  <a:lnTo>
                    <a:pt x="931" y="775"/>
                  </a:lnTo>
                  <a:lnTo>
                    <a:pt x="991" y="760"/>
                  </a:lnTo>
                  <a:lnTo>
                    <a:pt x="991" y="670"/>
                  </a:lnTo>
                  <a:lnTo>
                    <a:pt x="946" y="565"/>
                  </a:lnTo>
                  <a:lnTo>
                    <a:pt x="1096" y="570"/>
                  </a:lnTo>
                  <a:lnTo>
                    <a:pt x="1081" y="420"/>
                  </a:lnTo>
                  <a:lnTo>
                    <a:pt x="961" y="450"/>
                  </a:lnTo>
                  <a:lnTo>
                    <a:pt x="736" y="295"/>
                  </a:lnTo>
                  <a:lnTo>
                    <a:pt x="606" y="0"/>
                  </a:lnTo>
                  <a:lnTo>
                    <a:pt x="511" y="75"/>
                  </a:lnTo>
                  <a:lnTo>
                    <a:pt x="451" y="268"/>
                  </a:lnTo>
                  <a:lnTo>
                    <a:pt x="286" y="511"/>
                  </a:lnTo>
                  <a:lnTo>
                    <a:pt x="181" y="762"/>
                  </a:lnTo>
                  <a:lnTo>
                    <a:pt x="45" y="850"/>
                  </a:lnTo>
                  <a:lnTo>
                    <a:pt x="0" y="1033"/>
                  </a:lnTo>
                  <a:lnTo>
                    <a:pt x="111" y="1180"/>
                  </a:lnTo>
                  <a:lnTo>
                    <a:pt x="96" y="1425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9" name="Freeform 418">
              <a:extLst>
                <a:ext uri="{FF2B5EF4-FFF2-40B4-BE49-F238E27FC236}">
                  <a16:creationId xmlns:a16="http://schemas.microsoft.com/office/drawing/2014/main" id="{CD5154E1-20A1-3445-AE01-C33EC3D7D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279" y="2694854"/>
              <a:ext cx="616771" cy="196768"/>
            </a:xfrm>
            <a:custGeom>
              <a:avLst/>
              <a:gdLst/>
              <a:ahLst/>
              <a:cxnLst>
                <a:cxn ang="0">
                  <a:pos x="110" y="290"/>
                </a:cxn>
                <a:cxn ang="0">
                  <a:pos x="260" y="270"/>
                </a:cxn>
                <a:cxn ang="0">
                  <a:pos x="365" y="215"/>
                </a:cxn>
                <a:cxn ang="0">
                  <a:pos x="465" y="300"/>
                </a:cxn>
                <a:cxn ang="0">
                  <a:pos x="590" y="255"/>
                </a:cxn>
                <a:cxn ang="0">
                  <a:pos x="1095" y="255"/>
                </a:cxn>
                <a:cxn ang="0">
                  <a:pos x="1205" y="390"/>
                </a:cxn>
                <a:cxn ang="0">
                  <a:pos x="1278" y="370"/>
                </a:cxn>
                <a:cxn ang="0">
                  <a:pos x="1248" y="331"/>
                </a:cxn>
                <a:cxn ang="0">
                  <a:pos x="1208" y="303"/>
                </a:cxn>
                <a:cxn ang="0">
                  <a:pos x="1170" y="256"/>
                </a:cxn>
                <a:cxn ang="0">
                  <a:pos x="1149" y="207"/>
                </a:cxn>
                <a:cxn ang="0">
                  <a:pos x="1157" y="171"/>
                </a:cxn>
                <a:cxn ang="0">
                  <a:pos x="1118" y="127"/>
                </a:cxn>
                <a:cxn ang="0">
                  <a:pos x="1107" y="87"/>
                </a:cxn>
                <a:cxn ang="0">
                  <a:pos x="1143" y="48"/>
                </a:cxn>
                <a:cxn ang="0">
                  <a:pos x="1065" y="35"/>
                </a:cxn>
                <a:cxn ang="0">
                  <a:pos x="980" y="125"/>
                </a:cxn>
                <a:cxn ang="0">
                  <a:pos x="800" y="0"/>
                </a:cxn>
                <a:cxn ang="0">
                  <a:pos x="605" y="15"/>
                </a:cxn>
                <a:cxn ang="0">
                  <a:pos x="525" y="60"/>
                </a:cxn>
                <a:cxn ang="0">
                  <a:pos x="345" y="45"/>
                </a:cxn>
                <a:cxn ang="0">
                  <a:pos x="60" y="0"/>
                </a:cxn>
                <a:cxn ang="0">
                  <a:pos x="0" y="80"/>
                </a:cxn>
                <a:cxn ang="0">
                  <a:pos x="110" y="290"/>
                </a:cxn>
              </a:cxnLst>
              <a:rect l="0" t="0" r="r" b="b"/>
              <a:pathLst>
                <a:path w="1278" h="390">
                  <a:moveTo>
                    <a:pt x="110" y="290"/>
                  </a:moveTo>
                  <a:lnTo>
                    <a:pt x="260" y="270"/>
                  </a:lnTo>
                  <a:lnTo>
                    <a:pt x="365" y="215"/>
                  </a:lnTo>
                  <a:lnTo>
                    <a:pt x="465" y="300"/>
                  </a:lnTo>
                  <a:lnTo>
                    <a:pt x="590" y="255"/>
                  </a:lnTo>
                  <a:lnTo>
                    <a:pt x="1095" y="255"/>
                  </a:lnTo>
                  <a:lnTo>
                    <a:pt x="1205" y="390"/>
                  </a:lnTo>
                  <a:lnTo>
                    <a:pt x="1278" y="370"/>
                  </a:lnTo>
                  <a:lnTo>
                    <a:pt x="1248" y="331"/>
                  </a:lnTo>
                  <a:lnTo>
                    <a:pt x="1208" y="303"/>
                  </a:lnTo>
                  <a:lnTo>
                    <a:pt x="1170" y="256"/>
                  </a:lnTo>
                  <a:lnTo>
                    <a:pt x="1149" y="207"/>
                  </a:lnTo>
                  <a:lnTo>
                    <a:pt x="1157" y="171"/>
                  </a:lnTo>
                  <a:lnTo>
                    <a:pt x="1118" y="127"/>
                  </a:lnTo>
                  <a:lnTo>
                    <a:pt x="1107" y="87"/>
                  </a:lnTo>
                  <a:lnTo>
                    <a:pt x="1143" y="48"/>
                  </a:lnTo>
                  <a:lnTo>
                    <a:pt x="1065" y="35"/>
                  </a:lnTo>
                  <a:lnTo>
                    <a:pt x="980" y="125"/>
                  </a:lnTo>
                  <a:lnTo>
                    <a:pt x="800" y="0"/>
                  </a:lnTo>
                  <a:lnTo>
                    <a:pt x="605" y="15"/>
                  </a:lnTo>
                  <a:lnTo>
                    <a:pt x="525" y="60"/>
                  </a:lnTo>
                  <a:lnTo>
                    <a:pt x="345" y="45"/>
                  </a:lnTo>
                  <a:lnTo>
                    <a:pt x="60" y="0"/>
                  </a:lnTo>
                  <a:lnTo>
                    <a:pt x="0" y="80"/>
                  </a:lnTo>
                  <a:lnTo>
                    <a:pt x="110" y="290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0" name="Freeform 419">
              <a:extLst>
                <a:ext uri="{FF2B5EF4-FFF2-40B4-BE49-F238E27FC236}">
                  <a16:creationId xmlns:a16="http://schemas.microsoft.com/office/drawing/2014/main" id="{B0D41817-B1E5-B74A-B818-CE4C9A1C1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7069" y="2611605"/>
              <a:ext cx="995026" cy="1150333"/>
            </a:xfrm>
            <a:custGeom>
              <a:avLst/>
              <a:gdLst/>
              <a:ahLst/>
              <a:cxnLst>
                <a:cxn ang="0">
                  <a:pos x="1900" y="1141"/>
                </a:cxn>
                <a:cxn ang="0">
                  <a:pos x="1575" y="1381"/>
                </a:cxn>
                <a:cxn ang="0">
                  <a:pos x="1230" y="1506"/>
                </a:cxn>
                <a:cxn ang="0">
                  <a:pos x="960" y="1576"/>
                </a:cxn>
                <a:cxn ang="0">
                  <a:pos x="1000" y="1716"/>
                </a:cxn>
                <a:cxn ang="0">
                  <a:pos x="1165" y="1806"/>
                </a:cxn>
                <a:cxn ang="0">
                  <a:pos x="1290" y="2061"/>
                </a:cxn>
                <a:cxn ang="0">
                  <a:pos x="1410" y="2281"/>
                </a:cxn>
                <a:cxn ang="0">
                  <a:pos x="1125" y="2151"/>
                </a:cxn>
                <a:cxn ang="0">
                  <a:pos x="975" y="1906"/>
                </a:cxn>
                <a:cxn ang="0">
                  <a:pos x="630" y="1771"/>
                </a:cxn>
                <a:cxn ang="0">
                  <a:pos x="300" y="1656"/>
                </a:cxn>
                <a:cxn ang="0">
                  <a:pos x="190" y="1596"/>
                </a:cxn>
                <a:cxn ang="0">
                  <a:pos x="0" y="1401"/>
                </a:cxn>
                <a:cxn ang="0">
                  <a:pos x="40" y="1171"/>
                </a:cxn>
                <a:cxn ang="0">
                  <a:pos x="180" y="1146"/>
                </a:cxn>
                <a:cxn ang="0">
                  <a:pos x="160" y="945"/>
                </a:cxn>
                <a:cxn ang="0">
                  <a:pos x="210" y="650"/>
                </a:cxn>
                <a:cxn ang="0">
                  <a:pos x="295" y="425"/>
                </a:cxn>
                <a:cxn ang="0">
                  <a:pos x="435" y="230"/>
                </a:cxn>
                <a:cxn ang="0">
                  <a:pos x="595" y="300"/>
                </a:cxn>
                <a:cxn ang="0">
                  <a:pos x="705" y="20"/>
                </a:cxn>
                <a:cxn ang="0">
                  <a:pos x="900" y="65"/>
                </a:cxn>
                <a:cxn ang="0">
                  <a:pos x="1060" y="170"/>
                </a:cxn>
                <a:cxn ang="0">
                  <a:pos x="1285" y="223"/>
                </a:cxn>
                <a:cxn ang="0">
                  <a:pos x="820" y="165"/>
                </a:cxn>
                <a:cxn ang="0">
                  <a:pos x="870" y="454"/>
                </a:cxn>
                <a:cxn ang="0">
                  <a:pos x="585" y="390"/>
                </a:cxn>
                <a:cxn ang="0">
                  <a:pos x="360" y="560"/>
                </a:cxn>
                <a:cxn ang="0">
                  <a:pos x="285" y="830"/>
                </a:cxn>
                <a:cxn ang="0">
                  <a:pos x="420" y="1171"/>
                </a:cxn>
                <a:cxn ang="0">
                  <a:pos x="570" y="1221"/>
                </a:cxn>
                <a:cxn ang="0">
                  <a:pos x="730" y="1416"/>
                </a:cxn>
                <a:cxn ang="0">
                  <a:pos x="940" y="1236"/>
                </a:cxn>
                <a:cxn ang="0">
                  <a:pos x="1150" y="1171"/>
                </a:cxn>
                <a:cxn ang="0">
                  <a:pos x="1365" y="1176"/>
                </a:cxn>
                <a:cxn ang="0">
                  <a:pos x="1770" y="1055"/>
                </a:cxn>
                <a:cxn ang="0">
                  <a:pos x="1975" y="990"/>
                </a:cxn>
                <a:cxn ang="0">
                  <a:pos x="1995" y="1236"/>
                </a:cxn>
              </a:cxnLst>
              <a:rect l="0" t="0" r="r" b="b"/>
              <a:pathLst>
                <a:path w="2065" h="2281">
                  <a:moveTo>
                    <a:pt x="1995" y="1236"/>
                  </a:moveTo>
                  <a:lnTo>
                    <a:pt x="1900" y="1141"/>
                  </a:lnTo>
                  <a:lnTo>
                    <a:pt x="1755" y="1125"/>
                  </a:lnTo>
                  <a:lnTo>
                    <a:pt x="1575" y="1381"/>
                  </a:lnTo>
                  <a:lnTo>
                    <a:pt x="1360" y="1506"/>
                  </a:lnTo>
                  <a:lnTo>
                    <a:pt x="1230" y="1506"/>
                  </a:lnTo>
                  <a:lnTo>
                    <a:pt x="1110" y="1666"/>
                  </a:lnTo>
                  <a:lnTo>
                    <a:pt x="960" y="1576"/>
                  </a:lnTo>
                  <a:lnTo>
                    <a:pt x="930" y="1651"/>
                  </a:lnTo>
                  <a:lnTo>
                    <a:pt x="1000" y="1716"/>
                  </a:lnTo>
                  <a:lnTo>
                    <a:pt x="1075" y="1776"/>
                  </a:lnTo>
                  <a:lnTo>
                    <a:pt x="1165" y="1806"/>
                  </a:lnTo>
                  <a:lnTo>
                    <a:pt x="1240" y="1951"/>
                  </a:lnTo>
                  <a:lnTo>
                    <a:pt x="1290" y="2061"/>
                  </a:lnTo>
                  <a:lnTo>
                    <a:pt x="1470" y="2191"/>
                  </a:lnTo>
                  <a:lnTo>
                    <a:pt x="1410" y="2281"/>
                  </a:lnTo>
                  <a:lnTo>
                    <a:pt x="1285" y="2181"/>
                  </a:lnTo>
                  <a:lnTo>
                    <a:pt x="1125" y="2151"/>
                  </a:lnTo>
                  <a:lnTo>
                    <a:pt x="1155" y="2046"/>
                  </a:lnTo>
                  <a:lnTo>
                    <a:pt x="975" y="1906"/>
                  </a:lnTo>
                  <a:lnTo>
                    <a:pt x="865" y="1891"/>
                  </a:lnTo>
                  <a:lnTo>
                    <a:pt x="630" y="1771"/>
                  </a:lnTo>
                  <a:lnTo>
                    <a:pt x="480" y="1651"/>
                  </a:lnTo>
                  <a:lnTo>
                    <a:pt x="300" y="1656"/>
                  </a:lnTo>
                  <a:lnTo>
                    <a:pt x="220" y="1711"/>
                  </a:lnTo>
                  <a:lnTo>
                    <a:pt x="190" y="1596"/>
                  </a:lnTo>
                  <a:lnTo>
                    <a:pt x="130" y="1461"/>
                  </a:lnTo>
                  <a:lnTo>
                    <a:pt x="0" y="1401"/>
                  </a:lnTo>
                  <a:lnTo>
                    <a:pt x="25" y="1281"/>
                  </a:lnTo>
                  <a:lnTo>
                    <a:pt x="40" y="1171"/>
                  </a:lnTo>
                  <a:lnTo>
                    <a:pt x="120" y="1055"/>
                  </a:lnTo>
                  <a:lnTo>
                    <a:pt x="180" y="1146"/>
                  </a:lnTo>
                  <a:lnTo>
                    <a:pt x="225" y="1080"/>
                  </a:lnTo>
                  <a:lnTo>
                    <a:pt x="160" y="945"/>
                  </a:lnTo>
                  <a:lnTo>
                    <a:pt x="180" y="780"/>
                  </a:lnTo>
                  <a:lnTo>
                    <a:pt x="210" y="650"/>
                  </a:lnTo>
                  <a:lnTo>
                    <a:pt x="180" y="545"/>
                  </a:lnTo>
                  <a:lnTo>
                    <a:pt x="295" y="425"/>
                  </a:lnTo>
                  <a:lnTo>
                    <a:pt x="325" y="335"/>
                  </a:lnTo>
                  <a:lnTo>
                    <a:pt x="435" y="230"/>
                  </a:lnTo>
                  <a:lnTo>
                    <a:pt x="495" y="305"/>
                  </a:lnTo>
                  <a:lnTo>
                    <a:pt x="595" y="300"/>
                  </a:lnTo>
                  <a:lnTo>
                    <a:pt x="670" y="155"/>
                  </a:lnTo>
                  <a:lnTo>
                    <a:pt x="705" y="20"/>
                  </a:lnTo>
                  <a:lnTo>
                    <a:pt x="820" y="0"/>
                  </a:lnTo>
                  <a:lnTo>
                    <a:pt x="900" y="65"/>
                  </a:lnTo>
                  <a:lnTo>
                    <a:pt x="1000" y="65"/>
                  </a:lnTo>
                  <a:lnTo>
                    <a:pt x="1060" y="170"/>
                  </a:lnTo>
                  <a:lnTo>
                    <a:pt x="1260" y="105"/>
                  </a:lnTo>
                  <a:lnTo>
                    <a:pt x="1285" y="223"/>
                  </a:lnTo>
                  <a:lnTo>
                    <a:pt x="1104" y="210"/>
                  </a:lnTo>
                  <a:lnTo>
                    <a:pt x="820" y="165"/>
                  </a:lnTo>
                  <a:lnTo>
                    <a:pt x="760" y="245"/>
                  </a:lnTo>
                  <a:lnTo>
                    <a:pt x="870" y="454"/>
                  </a:lnTo>
                  <a:lnTo>
                    <a:pt x="765" y="465"/>
                  </a:lnTo>
                  <a:lnTo>
                    <a:pt x="585" y="390"/>
                  </a:lnTo>
                  <a:lnTo>
                    <a:pt x="445" y="455"/>
                  </a:lnTo>
                  <a:lnTo>
                    <a:pt x="360" y="560"/>
                  </a:lnTo>
                  <a:lnTo>
                    <a:pt x="310" y="680"/>
                  </a:lnTo>
                  <a:lnTo>
                    <a:pt x="285" y="830"/>
                  </a:lnTo>
                  <a:lnTo>
                    <a:pt x="330" y="1020"/>
                  </a:lnTo>
                  <a:lnTo>
                    <a:pt x="420" y="1171"/>
                  </a:lnTo>
                  <a:lnTo>
                    <a:pt x="495" y="1171"/>
                  </a:lnTo>
                  <a:lnTo>
                    <a:pt x="570" y="1221"/>
                  </a:lnTo>
                  <a:lnTo>
                    <a:pt x="600" y="1386"/>
                  </a:lnTo>
                  <a:lnTo>
                    <a:pt x="730" y="1416"/>
                  </a:lnTo>
                  <a:lnTo>
                    <a:pt x="840" y="1401"/>
                  </a:lnTo>
                  <a:lnTo>
                    <a:pt x="940" y="1236"/>
                  </a:lnTo>
                  <a:lnTo>
                    <a:pt x="1060" y="1110"/>
                  </a:lnTo>
                  <a:lnTo>
                    <a:pt x="1150" y="1171"/>
                  </a:lnTo>
                  <a:lnTo>
                    <a:pt x="1255" y="1191"/>
                  </a:lnTo>
                  <a:lnTo>
                    <a:pt x="1365" y="1176"/>
                  </a:lnTo>
                  <a:lnTo>
                    <a:pt x="1405" y="1085"/>
                  </a:lnTo>
                  <a:lnTo>
                    <a:pt x="1770" y="1055"/>
                  </a:lnTo>
                  <a:lnTo>
                    <a:pt x="1875" y="975"/>
                  </a:lnTo>
                  <a:lnTo>
                    <a:pt x="1975" y="990"/>
                  </a:lnTo>
                  <a:lnTo>
                    <a:pt x="2065" y="1055"/>
                  </a:lnTo>
                  <a:lnTo>
                    <a:pt x="1995" y="1236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DCB18B60-0A7B-4E4D-BCEA-F01A4F246DD6}"/>
                </a:ext>
              </a:extLst>
            </p:cNvPr>
            <p:cNvGrpSpPr/>
            <p:nvPr/>
          </p:nvGrpSpPr>
          <p:grpSpPr>
            <a:xfrm>
              <a:off x="5510097" y="5028315"/>
              <a:ext cx="795059" cy="264881"/>
              <a:chOff x="5584178" y="4998940"/>
              <a:chExt cx="684396" cy="219683"/>
            </a:xfrm>
            <a:grpFill/>
          </p:grpSpPr>
          <p:sp>
            <p:nvSpPr>
              <p:cNvPr id="262" name="Freeform 423">
                <a:extLst>
                  <a:ext uri="{FF2B5EF4-FFF2-40B4-BE49-F238E27FC236}">
                    <a16:creationId xmlns:a16="http://schemas.microsoft.com/office/drawing/2014/main" id="{AFCBA004-6C46-6243-8555-6008FD849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178" y="5030325"/>
                <a:ext cx="167987" cy="156916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19" y="47"/>
                  </a:cxn>
                  <a:cxn ang="0">
                    <a:pos x="21" y="24"/>
                  </a:cxn>
                  <a:cxn ang="0">
                    <a:pos x="37" y="0"/>
                  </a:cxn>
                  <a:cxn ang="0">
                    <a:pos x="64" y="0"/>
                  </a:cxn>
                  <a:cxn ang="0">
                    <a:pos x="81" y="17"/>
                  </a:cxn>
                  <a:cxn ang="0">
                    <a:pos x="63" y="59"/>
                  </a:cxn>
                  <a:cxn ang="0">
                    <a:pos x="49" y="75"/>
                  </a:cxn>
                  <a:cxn ang="0">
                    <a:pos x="28" y="75"/>
                  </a:cxn>
                  <a:cxn ang="0">
                    <a:pos x="0" y="66"/>
                  </a:cxn>
                </a:cxnLst>
                <a:rect l="0" t="0" r="r" b="b"/>
                <a:pathLst>
                  <a:path w="81" h="75">
                    <a:moveTo>
                      <a:pt x="0" y="66"/>
                    </a:moveTo>
                    <a:lnTo>
                      <a:pt x="19" y="47"/>
                    </a:lnTo>
                    <a:lnTo>
                      <a:pt x="21" y="24"/>
                    </a:lnTo>
                    <a:lnTo>
                      <a:pt x="37" y="0"/>
                    </a:lnTo>
                    <a:lnTo>
                      <a:pt x="64" y="0"/>
                    </a:lnTo>
                    <a:lnTo>
                      <a:pt x="81" y="17"/>
                    </a:lnTo>
                    <a:lnTo>
                      <a:pt x="63" y="59"/>
                    </a:lnTo>
                    <a:lnTo>
                      <a:pt x="49" y="75"/>
                    </a:lnTo>
                    <a:lnTo>
                      <a:pt x="28" y="75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3" name="Freeform 424">
                <a:extLst>
                  <a:ext uri="{FF2B5EF4-FFF2-40B4-BE49-F238E27FC236}">
                    <a16:creationId xmlns:a16="http://schemas.microsoft.com/office/drawing/2014/main" id="{8F35B2A2-1419-884B-A214-11EBD62C7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460" y="5061707"/>
                <a:ext cx="329753" cy="156916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9" y="26"/>
                  </a:cxn>
                  <a:cxn ang="0">
                    <a:pos x="33" y="15"/>
                  </a:cxn>
                  <a:cxn ang="0">
                    <a:pos x="45" y="0"/>
                  </a:cxn>
                  <a:cxn ang="0">
                    <a:pos x="62" y="11"/>
                  </a:cxn>
                  <a:cxn ang="0">
                    <a:pos x="86" y="12"/>
                  </a:cxn>
                  <a:cxn ang="0">
                    <a:pos x="102" y="33"/>
                  </a:cxn>
                  <a:cxn ang="0">
                    <a:pos x="128" y="41"/>
                  </a:cxn>
                  <a:cxn ang="0">
                    <a:pos x="158" y="32"/>
                  </a:cxn>
                  <a:cxn ang="0">
                    <a:pos x="159" y="50"/>
                  </a:cxn>
                  <a:cxn ang="0">
                    <a:pos x="126" y="59"/>
                  </a:cxn>
                  <a:cxn ang="0">
                    <a:pos x="101" y="57"/>
                  </a:cxn>
                  <a:cxn ang="0">
                    <a:pos x="78" y="68"/>
                  </a:cxn>
                  <a:cxn ang="0">
                    <a:pos x="43" y="75"/>
                  </a:cxn>
                  <a:cxn ang="0">
                    <a:pos x="0" y="63"/>
                  </a:cxn>
                </a:cxnLst>
                <a:rect l="0" t="0" r="r" b="b"/>
                <a:pathLst>
                  <a:path w="159" h="75">
                    <a:moveTo>
                      <a:pt x="0" y="63"/>
                    </a:moveTo>
                    <a:lnTo>
                      <a:pt x="9" y="26"/>
                    </a:lnTo>
                    <a:lnTo>
                      <a:pt x="33" y="15"/>
                    </a:lnTo>
                    <a:lnTo>
                      <a:pt x="45" y="0"/>
                    </a:lnTo>
                    <a:lnTo>
                      <a:pt x="62" y="11"/>
                    </a:lnTo>
                    <a:lnTo>
                      <a:pt x="86" y="12"/>
                    </a:lnTo>
                    <a:lnTo>
                      <a:pt x="102" y="33"/>
                    </a:lnTo>
                    <a:lnTo>
                      <a:pt x="128" y="41"/>
                    </a:lnTo>
                    <a:lnTo>
                      <a:pt x="158" y="32"/>
                    </a:lnTo>
                    <a:lnTo>
                      <a:pt x="159" y="50"/>
                    </a:lnTo>
                    <a:lnTo>
                      <a:pt x="126" y="59"/>
                    </a:lnTo>
                    <a:lnTo>
                      <a:pt x="101" y="57"/>
                    </a:lnTo>
                    <a:lnTo>
                      <a:pt x="78" y="68"/>
                    </a:lnTo>
                    <a:lnTo>
                      <a:pt x="43" y="75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4" name="Freeform 425">
                <a:extLst>
                  <a:ext uri="{FF2B5EF4-FFF2-40B4-BE49-F238E27FC236}">
                    <a16:creationId xmlns:a16="http://schemas.microsoft.com/office/drawing/2014/main" id="{4823A09D-C00A-9C40-821B-4FF00BD96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5041" y="4998940"/>
                <a:ext cx="323533" cy="163192"/>
              </a:xfrm>
              <a:custGeom>
                <a:avLst/>
                <a:gdLst/>
                <a:ahLst/>
                <a:cxnLst>
                  <a:cxn ang="0">
                    <a:pos x="91" y="78"/>
                  </a:cxn>
                  <a:cxn ang="0">
                    <a:pos x="88" y="57"/>
                  </a:cxn>
                  <a:cxn ang="0">
                    <a:pos x="43" y="39"/>
                  </a:cxn>
                  <a:cxn ang="0">
                    <a:pos x="0" y="15"/>
                  </a:cxn>
                  <a:cxn ang="0">
                    <a:pos x="21" y="9"/>
                  </a:cxn>
                  <a:cxn ang="0">
                    <a:pos x="45" y="0"/>
                  </a:cxn>
                  <a:cxn ang="0">
                    <a:pos x="72" y="33"/>
                  </a:cxn>
                  <a:cxn ang="0">
                    <a:pos x="87" y="26"/>
                  </a:cxn>
                  <a:cxn ang="0">
                    <a:pos x="103" y="26"/>
                  </a:cxn>
                  <a:cxn ang="0">
                    <a:pos x="111" y="54"/>
                  </a:cxn>
                  <a:cxn ang="0">
                    <a:pos x="124" y="32"/>
                  </a:cxn>
                  <a:cxn ang="0">
                    <a:pos x="144" y="26"/>
                  </a:cxn>
                  <a:cxn ang="0">
                    <a:pos x="148" y="50"/>
                  </a:cxn>
                  <a:cxn ang="0">
                    <a:pos x="156" y="65"/>
                  </a:cxn>
                  <a:cxn ang="0">
                    <a:pos x="121" y="69"/>
                  </a:cxn>
                  <a:cxn ang="0">
                    <a:pos x="91" y="78"/>
                  </a:cxn>
                </a:cxnLst>
                <a:rect l="0" t="0" r="r" b="b"/>
                <a:pathLst>
                  <a:path w="156" h="78">
                    <a:moveTo>
                      <a:pt x="91" y="78"/>
                    </a:moveTo>
                    <a:lnTo>
                      <a:pt x="88" y="57"/>
                    </a:lnTo>
                    <a:lnTo>
                      <a:pt x="43" y="39"/>
                    </a:lnTo>
                    <a:lnTo>
                      <a:pt x="0" y="15"/>
                    </a:lnTo>
                    <a:lnTo>
                      <a:pt x="21" y="9"/>
                    </a:lnTo>
                    <a:lnTo>
                      <a:pt x="45" y="0"/>
                    </a:lnTo>
                    <a:lnTo>
                      <a:pt x="72" y="33"/>
                    </a:lnTo>
                    <a:lnTo>
                      <a:pt x="87" y="26"/>
                    </a:lnTo>
                    <a:lnTo>
                      <a:pt x="103" y="26"/>
                    </a:lnTo>
                    <a:lnTo>
                      <a:pt x="111" y="54"/>
                    </a:lnTo>
                    <a:lnTo>
                      <a:pt x="124" y="32"/>
                    </a:lnTo>
                    <a:lnTo>
                      <a:pt x="144" y="26"/>
                    </a:lnTo>
                    <a:lnTo>
                      <a:pt x="148" y="50"/>
                    </a:lnTo>
                    <a:lnTo>
                      <a:pt x="156" y="65"/>
                    </a:lnTo>
                    <a:lnTo>
                      <a:pt x="121" y="69"/>
                    </a:lnTo>
                    <a:lnTo>
                      <a:pt x="91" y="78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3118B5A6-45DC-0548-9F93-B8E0B14F6EEA}"/>
                </a:ext>
              </a:extLst>
            </p:cNvPr>
            <p:cNvGrpSpPr/>
            <p:nvPr/>
          </p:nvGrpSpPr>
          <p:grpSpPr>
            <a:xfrm>
              <a:off x="6753279" y="3696350"/>
              <a:ext cx="558948" cy="739142"/>
              <a:chOff x="6654324" y="3894256"/>
              <a:chExt cx="481149" cy="613018"/>
            </a:xfrm>
            <a:grpFill/>
          </p:grpSpPr>
          <p:sp>
            <p:nvSpPr>
              <p:cNvPr id="266" name="Freeform 420">
                <a:extLst>
                  <a:ext uri="{FF2B5EF4-FFF2-40B4-BE49-F238E27FC236}">
                    <a16:creationId xmlns:a16="http://schemas.microsoft.com/office/drawing/2014/main" id="{072C9B20-5995-304D-A823-B132BB8C6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4324" y="3894256"/>
                <a:ext cx="418932" cy="420534"/>
              </a:xfrm>
              <a:custGeom>
                <a:avLst/>
                <a:gdLst/>
                <a:ahLst/>
                <a:cxnLst>
                  <a:cxn ang="0">
                    <a:pos x="561" y="989"/>
                  </a:cxn>
                  <a:cxn ang="0">
                    <a:pos x="456" y="1004"/>
                  </a:cxn>
                  <a:cxn ang="0">
                    <a:pos x="301" y="939"/>
                  </a:cxn>
                  <a:cxn ang="0">
                    <a:pos x="271" y="789"/>
                  </a:cxn>
                  <a:cxn ang="0">
                    <a:pos x="366" y="624"/>
                  </a:cxn>
                  <a:cxn ang="0">
                    <a:pos x="231" y="549"/>
                  </a:cxn>
                  <a:cxn ang="0">
                    <a:pos x="0" y="326"/>
                  </a:cxn>
                  <a:cxn ang="0">
                    <a:pos x="366" y="0"/>
                  </a:cxn>
                  <a:cxn ang="0">
                    <a:pos x="528" y="30"/>
                  </a:cxn>
                  <a:cxn ang="0">
                    <a:pos x="654" y="131"/>
                  </a:cxn>
                  <a:cxn ang="0">
                    <a:pos x="681" y="264"/>
                  </a:cxn>
                  <a:cxn ang="0">
                    <a:pos x="661" y="389"/>
                  </a:cxn>
                  <a:cxn ang="0">
                    <a:pos x="816" y="509"/>
                  </a:cxn>
                  <a:cxn ang="0">
                    <a:pos x="901" y="624"/>
                  </a:cxn>
                  <a:cxn ang="0">
                    <a:pos x="1011" y="699"/>
                  </a:cxn>
                  <a:cxn ang="0">
                    <a:pos x="961" y="779"/>
                  </a:cxn>
                  <a:cxn ang="0">
                    <a:pos x="841" y="774"/>
                  </a:cxn>
                  <a:cxn ang="0">
                    <a:pos x="621" y="809"/>
                  </a:cxn>
                  <a:cxn ang="0">
                    <a:pos x="561" y="899"/>
                  </a:cxn>
                  <a:cxn ang="0">
                    <a:pos x="561" y="989"/>
                  </a:cxn>
                </a:cxnLst>
                <a:rect l="0" t="0" r="r" b="b"/>
                <a:pathLst>
                  <a:path w="1011" h="1004">
                    <a:moveTo>
                      <a:pt x="561" y="989"/>
                    </a:moveTo>
                    <a:lnTo>
                      <a:pt x="456" y="1004"/>
                    </a:lnTo>
                    <a:lnTo>
                      <a:pt x="301" y="939"/>
                    </a:lnTo>
                    <a:lnTo>
                      <a:pt x="271" y="789"/>
                    </a:lnTo>
                    <a:lnTo>
                      <a:pt x="366" y="624"/>
                    </a:lnTo>
                    <a:lnTo>
                      <a:pt x="231" y="549"/>
                    </a:lnTo>
                    <a:lnTo>
                      <a:pt x="0" y="326"/>
                    </a:lnTo>
                    <a:lnTo>
                      <a:pt x="366" y="0"/>
                    </a:lnTo>
                    <a:lnTo>
                      <a:pt x="528" y="30"/>
                    </a:lnTo>
                    <a:lnTo>
                      <a:pt x="654" y="131"/>
                    </a:lnTo>
                    <a:lnTo>
                      <a:pt x="681" y="264"/>
                    </a:lnTo>
                    <a:lnTo>
                      <a:pt x="661" y="389"/>
                    </a:lnTo>
                    <a:lnTo>
                      <a:pt x="816" y="509"/>
                    </a:lnTo>
                    <a:lnTo>
                      <a:pt x="901" y="624"/>
                    </a:lnTo>
                    <a:lnTo>
                      <a:pt x="1011" y="699"/>
                    </a:lnTo>
                    <a:lnTo>
                      <a:pt x="961" y="779"/>
                    </a:lnTo>
                    <a:lnTo>
                      <a:pt x="841" y="774"/>
                    </a:lnTo>
                    <a:lnTo>
                      <a:pt x="621" y="809"/>
                    </a:lnTo>
                    <a:lnTo>
                      <a:pt x="561" y="899"/>
                    </a:lnTo>
                    <a:lnTo>
                      <a:pt x="561" y="989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7" name="Freeform 427">
                <a:extLst>
                  <a:ext uri="{FF2B5EF4-FFF2-40B4-BE49-F238E27FC236}">
                    <a16:creationId xmlns:a16="http://schemas.microsoft.com/office/drawing/2014/main" id="{EC5C5AAB-4B4C-1446-B050-62D60F10E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4817" y="4231103"/>
                <a:ext cx="130656" cy="276171"/>
              </a:xfrm>
              <a:custGeom>
                <a:avLst/>
                <a:gdLst/>
                <a:ahLst/>
                <a:cxnLst>
                  <a:cxn ang="0">
                    <a:pos x="17" y="132"/>
                  </a:cxn>
                  <a:cxn ang="0">
                    <a:pos x="0" y="112"/>
                  </a:cxn>
                  <a:cxn ang="0">
                    <a:pos x="29" y="70"/>
                  </a:cxn>
                  <a:cxn ang="0">
                    <a:pos x="35" y="1"/>
                  </a:cxn>
                  <a:cxn ang="0">
                    <a:pos x="56" y="0"/>
                  </a:cxn>
                  <a:cxn ang="0">
                    <a:pos x="63" y="24"/>
                  </a:cxn>
                  <a:cxn ang="0">
                    <a:pos x="42" y="40"/>
                  </a:cxn>
                  <a:cxn ang="0">
                    <a:pos x="45" y="67"/>
                  </a:cxn>
                  <a:cxn ang="0">
                    <a:pos x="59" y="96"/>
                  </a:cxn>
                  <a:cxn ang="0">
                    <a:pos x="38" y="96"/>
                  </a:cxn>
                  <a:cxn ang="0">
                    <a:pos x="24" y="105"/>
                  </a:cxn>
                  <a:cxn ang="0">
                    <a:pos x="30" y="117"/>
                  </a:cxn>
                  <a:cxn ang="0">
                    <a:pos x="17" y="132"/>
                  </a:cxn>
                </a:cxnLst>
                <a:rect l="0" t="0" r="r" b="b"/>
                <a:pathLst>
                  <a:path w="63" h="132">
                    <a:moveTo>
                      <a:pt x="17" y="132"/>
                    </a:moveTo>
                    <a:lnTo>
                      <a:pt x="0" y="112"/>
                    </a:lnTo>
                    <a:lnTo>
                      <a:pt x="29" y="70"/>
                    </a:lnTo>
                    <a:lnTo>
                      <a:pt x="35" y="1"/>
                    </a:lnTo>
                    <a:lnTo>
                      <a:pt x="56" y="0"/>
                    </a:lnTo>
                    <a:lnTo>
                      <a:pt x="63" y="24"/>
                    </a:lnTo>
                    <a:lnTo>
                      <a:pt x="42" y="40"/>
                    </a:lnTo>
                    <a:lnTo>
                      <a:pt x="45" y="67"/>
                    </a:lnTo>
                    <a:lnTo>
                      <a:pt x="59" y="96"/>
                    </a:lnTo>
                    <a:lnTo>
                      <a:pt x="38" y="96"/>
                    </a:lnTo>
                    <a:lnTo>
                      <a:pt x="24" y="105"/>
                    </a:lnTo>
                    <a:lnTo>
                      <a:pt x="30" y="117"/>
                    </a:lnTo>
                    <a:lnTo>
                      <a:pt x="17" y="132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8" name="Freeform 428">
                <a:extLst>
                  <a:ext uri="{FF2B5EF4-FFF2-40B4-BE49-F238E27FC236}">
                    <a16:creationId xmlns:a16="http://schemas.microsoft.com/office/drawing/2014/main" id="{7E931CA9-17D7-8742-B2A4-A914C8F73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599" y="4268761"/>
                <a:ext cx="99549" cy="150639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14" y="39"/>
                  </a:cxn>
                  <a:cxn ang="0">
                    <a:pos x="2" y="22"/>
                  </a:cxn>
                  <a:cxn ang="0">
                    <a:pos x="20" y="10"/>
                  </a:cxn>
                  <a:cxn ang="0">
                    <a:pos x="38" y="0"/>
                  </a:cxn>
                  <a:cxn ang="0">
                    <a:pos x="48" y="30"/>
                  </a:cxn>
                  <a:cxn ang="0">
                    <a:pos x="30" y="51"/>
                  </a:cxn>
                  <a:cxn ang="0">
                    <a:pos x="30" y="72"/>
                  </a:cxn>
                  <a:cxn ang="0">
                    <a:pos x="0" y="70"/>
                  </a:cxn>
                </a:cxnLst>
                <a:rect l="0" t="0" r="r" b="b"/>
                <a:pathLst>
                  <a:path w="48" h="72">
                    <a:moveTo>
                      <a:pt x="0" y="70"/>
                    </a:moveTo>
                    <a:lnTo>
                      <a:pt x="14" y="39"/>
                    </a:lnTo>
                    <a:lnTo>
                      <a:pt x="2" y="22"/>
                    </a:lnTo>
                    <a:lnTo>
                      <a:pt x="20" y="10"/>
                    </a:lnTo>
                    <a:lnTo>
                      <a:pt x="38" y="0"/>
                    </a:lnTo>
                    <a:lnTo>
                      <a:pt x="48" y="30"/>
                    </a:lnTo>
                    <a:lnTo>
                      <a:pt x="30" y="51"/>
                    </a:lnTo>
                    <a:lnTo>
                      <a:pt x="30" y="72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9" name="Freeform 429">
                <a:extLst>
                  <a:ext uri="{FF2B5EF4-FFF2-40B4-BE49-F238E27FC236}">
                    <a16:creationId xmlns:a16="http://schemas.microsoft.com/office/drawing/2014/main" id="{180BDFE5-C356-BC47-B48F-8885C8F81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051" y="4365003"/>
                <a:ext cx="53922" cy="92057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26" y="27"/>
                  </a:cxn>
                  <a:cxn ang="0">
                    <a:pos x="20" y="0"/>
                  </a:cxn>
                  <a:cxn ang="0">
                    <a:pos x="0" y="6"/>
                  </a:cxn>
                  <a:cxn ang="0">
                    <a:pos x="6" y="26"/>
                  </a:cxn>
                  <a:cxn ang="0">
                    <a:pos x="17" y="44"/>
                  </a:cxn>
                </a:cxnLst>
                <a:rect l="0" t="0" r="r" b="b"/>
                <a:pathLst>
                  <a:path w="26" h="44">
                    <a:moveTo>
                      <a:pt x="17" y="44"/>
                    </a:moveTo>
                    <a:lnTo>
                      <a:pt x="26" y="27"/>
                    </a:lnTo>
                    <a:lnTo>
                      <a:pt x="20" y="0"/>
                    </a:lnTo>
                    <a:lnTo>
                      <a:pt x="0" y="6"/>
                    </a:lnTo>
                    <a:lnTo>
                      <a:pt x="6" y="26"/>
                    </a:lnTo>
                    <a:lnTo>
                      <a:pt x="17" y="44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8423BD7E-1493-2D4F-9341-2E23A352FA2A}"/>
                </a:ext>
              </a:extLst>
            </p:cNvPr>
            <p:cNvGrpSpPr/>
            <p:nvPr/>
          </p:nvGrpSpPr>
          <p:grpSpPr>
            <a:xfrm>
              <a:off x="4283779" y="4723074"/>
              <a:ext cx="908292" cy="456603"/>
              <a:chOff x="4528549" y="4745784"/>
              <a:chExt cx="781869" cy="378690"/>
            </a:xfrm>
            <a:grpFill/>
          </p:grpSpPr>
          <p:sp>
            <p:nvSpPr>
              <p:cNvPr id="271" name="Freeform 421">
                <a:extLst>
                  <a:ext uri="{FF2B5EF4-FFF2-40B4-BE49-F238E27FC236}">
                    <a16:creationId xmlns:a16="http://schemas.microsoft.com/office/drawing/2014/main" id="{D1A18EC1-907A-CB4F-8979-4FFAF052B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549" y="4745784"/>
                <a:ext cx="781869" cy="378690"/>
              </a:xfrm>
              <a:custGeom>
                <a:avLst/>
                <a:gdLst/>
                <a:ahLst/>
                <a:cxnLst>
                  <a:cxn ang="0">
                    <a:pos x="1772" y="815"/>
                  </a:cxn>
                  <a:cxn ang="0">
                    <a:pos x="1887" y="765"/>
                  </a:cxn>
                  <a:cxn ang="0">
                    <a:pos x="1802" y="650"/>
                  </a:cxn>
                  <a:cxn ang="0">
                    <a:pos x="1812" y="515"/>
                  </a:cxn>
                  <a:cxn ang="0">
                    <a:pos x="1617" y="425"/>
                  </a:cxn>
                  <a:cxn ang="0">
                    <a:pos x="1161" y="450"/>
                  </a:cxn>
                  <a:cxn ang="0">
                    <a:pos x="1021" y="365"/>
                  </a:cxn>
                  <a:cxn ang="0">
                    <a:pos x="871" y="155"/>
                  </a:cxn>
                  <a:cxn ang="0">
                    <a:pos x="856" y="45"/>
                  </a:cxn>
                  <a:cxn ang="0">
                    <a:pos x="676" y="30"/>
                  </a:cxn>
                  <a:cxn ang="0">
                    <a:pos x="481" y="0"/>
                  </a:cxn>
                  <a:cxn ang="0">
                    <a:pos x="341" y="14"/>
                  </a:cxn>
                  <a:cxn ang="0">
                    <a:pos x="371" y="104"/>
                  </a:cxn>
                  <a:cxn ang="0">
                    <a:pos x="294" y="182"/>
                  </a:cxn>
                  <a:cxn ang="0">
                    <a:pos x="158" y="195"/>
                  </a:cxn>
                  <a:cxn ang="0">
                    <a:pos x="101" y="255"/>
                  </a:cxn>
                  <a:cxn ang="0">
                    <a:pos x="151" y="375"/>
                  </a:cxn>
                  <a:cxn ang="0">
                    <a:pos x="191" y="510"/>
                  </a:cxn>
                  <a:cxn ang="0">
                    <a:pos x="76" y="570"/>
                  </a:cxn>
                  <a:cxn ang="0">
                    <a:pos x="0" y="675"/>
                  </a:cxn>
                  <a:cxn ang="0">
                    <a:pos x="556" y="720"/>
                  </a:cxn>
                  <a:cxn ang="0">
                    <a:pos x="1001" y="815"/>
                  </a:cxn>
                  <a:cxn ang="0">
                    <a:pos x="1106" y="725"/>
                  </a:cxn>
                  <a:cxn ang="0">
                    <a:pos x="1307" y="735"/>
                  </a:cxn>
                  <a:cxn ang="0">
                    <a:pos x="1467" y="870"/>
                  </a:cxn>
                  <a:cxn ang="0">
                    <a:pos x="1772" y="905"/>
                  </a:cxn>
                  <a:cxn ang="0">
                    <a:pos x="1772" y="815"/>
                  </a:cxn>
                </a:cxnLst>
                <a:rect l="0" t="0" r="r" b="b"/>
                <a:pathLst>
                  <a:path w="1887" h="905">
                    <a:moveTo>
                      <a:pt x="1772" y="815"/>
                    </a:moveTo>
                    <a:lnTo>
                      <a:pt x="1887" y="765"/>
                    </a:lnTo>
                    <a:lnTo>
                      <a:pt x="1802" y="650"/>
                    </a:lnTo>
                    <a:lnTo>
                      <a:pt x="1812" y="515"/>
                    </a:lnTo>
                    <a:lnTo>
                      <a:pt x="1617" y="425"/>
                    </a:lnTo>
                    <a:lnTo>
                      <a:pt x="1161" y="450"/>
                    </a:lnTo>
                    <a:lnTo>
                      <a:pt x="1021" y="365"/>
                    </a:lnTo>
                    <a:lnTo>
                      <a:pt x="871" y="155"/>
                    </a:lnTo>
                    <a:lnTo>
                      <a:pt x="856" y="45"/>
                    </a:lnTo>
                    <a:lnTo>
                      <a:pt x="676" y="30"/>
                    </a:lnTo>
                    <a:lnTo>
                      <a:pt x="481" y="0"/>
                    </a:lnTo>
                    <a:lnTo>
                      <a:pt x="341" y="14"/>
                    </a:lnTo>
                    <a:lnTo>
                      <a:pt x="371" y="104"/>
                    </a:lnTo>
                    <a:lnTo>
                      <a:pt x="294" y="182"/>
                    </a:lnTo>
                    <a:lnTo>
                      <a:pt x="158" y="195"/>
                    </a:lnTo>
                    <a:lnTo>
                      <a:pt x="101" y="255"/>
                    </a:lnTo>
                    <a:lnTo>
                      <a:pt x="151" y="375"/>
                    </a:lnTo>
                    <a:lnTo>
                      <a:pt x="191" y="510"/>
                    </a:lnTo>
                    <a:lnTo>
                      <a:pt x="76" y="570"/>
                    </a:lnTo>
                    <a:lnTo>
                      <a:pt x="0" y="675"/>
                    </a:lnTo>
                    <a:lnTo>
                      <a:pt x="556" y="720"/>
                    </a:lnTo>
                    <a:lnTo>
                      <a:pt x="1001" y="815"/>
                    </a:lnTo>
                    <a:lnTo>
                      <a:pt x="1106" y="725"/>
                    </a:lnTo>
                    <a:lnTo>
                      <a:pt x="1307" y="735"/>
                    </a:lnTo>
                    <a:lnTo>
                      <a:pt x="1467" y="870"/>
                    </a:lnTo>
                    <a:lnTo>
                      <a:pt x="1772" y="905"/>
                    </a:lnTo>
                    <a:lnTo>
                      <a:pt x="1772" y="815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 sz="1080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2" name="Freeform 438">
                <a:extLst>
                  <a:ext uri="{FF2B5EF4-FFF2-40B4-BE49-F238E27FC236}">
                    <a16:creationId xmlns:a16="http://schemas.microsoft.com/office/drawing/2014/main" id="{208B20B5-5BF1-0449-9F1E-9385F6CA9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8447" y="4745784"/>
                <a:ext cx="273758" cy="58582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0" y="27"/>
                  </a:cxn>
                  <a:cxn ang="0">
                    <a:pos x="55" y="28"/>
                  </a:cxn>
                  <a:cxn ang="0">
                    <a:pos x="99" y="24"/>
                  </a:cxn>
                  <a:cxn ang="0">
                    <a:pos x="132" y="0"/>
                  </a:cxn>
                  <a:cxn ang="0">
                    <a:pos x="78" y="0"/>
                  </a:cxn>
                  <a:cxn ang="0">
                    <a:pos x="18" y="3"/>
                  </a:cxn>
                </a:cxnLst>
                <a:rect l="0" t="0" r="r" b="b"/>
                <a:pathLst>
                  <a:path w="132" h="28">
                    <a:moveTo>
                      <a:pt x="18" y="3"/>
                    </a:moveTo>
                    <a:lnTo>
                      <a:pt x="0" y="27"/>
                    </a:lnTo>
                    <a:lnTo>
                      <a:pt x="55" y="28"/>
                    </a:lnTo>
                    <a:lnTo>
                      <a:pt x="99" y="24"/>
                    </a:lnTo>
                    <a:lnTo>
                      <a:pt x="132" y="0"/>
                    </a:lnTo>
                    <a:lnTo>
                      <a:pt x="78" y="0"/>
                    </a:lnTo>
                    <a:lnTo>
                      <a:pt x="18" y="3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384F50C4-9221-A045-9FE6-A01CC1FA7729}"/>
                </a:ext>
              </a:extLst>
            </p:cNvPr>
            <p:cNvGrpSpPr/>
            <p:nvPr/>
          </p:nvGrpSpPr>
          <p:grpSpPr>
            <a:xfrm>
              <a:off x="7953094" y="3671123"/>
              <a:ext cx="2204476" cy="1377375"/>
              <a:chOff x="7953094" y="3671123"/>
              <a:chExt cx="2204476" cy="1377375"/>
            </a:xfrm>
            <a:grpFill/>
          </p:grpSpPr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E327BD25-6F05-8041-9DFE-4BF536333AC8}"/>
                  </a:ext>
                </a:extLst>
              </p:cNvPr>
              <p:cNvGrpSpPr/>
              <p:nvPr/>
            </p:nvGrpSpPr>
            <p:grpSpPr>
              <a:xfrm>
                <a:off x="7953094" y="3671123"/>
                <a:ext cx="2199659" cy="1377375"/>
                <a:chOff x="7920819" y="3802214"/>
                <a:chExt cx="1893493" cy="1142345"/>
              </a:xfrm>
              <a:grpFill/>
            </p:grpSpPr>
            <p:sp>
              <p:nvSpPr>
                <p:cNvPr id="276" name="Freeform 430">
                  <a:extLst>
                    <a:ext uri="{FF2B5EF4-FFF2-40B4-BE49-F238E27FC236}">
                      <a16:creationId xmlns:a16="http://schemas.microsoft.com/office/drawing/2014/main" id="{AEDCF5E4-37F3-F948-91BA-25CCE17F2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4369" y="3860796"/>
                  <a:ext cx="269610" cy="167376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13" y="50"/>
                    </a:cxn>
                    <a:cxn ang="0">
                      <a:pos x="46" y="71"/>
                    </a:cxn>
                    <a:cxn ang="0">
                      <a:pos x="90" y="80"/>
                    </a:cxn>
                    <a:cxn ang="0">
                      <a:pos x="108" y="62"/>
                    </a:cxn>
                    <a:cxn ang="0">
                      <a:pos x="130" y="51"/>
                    </a:cxn>
                    <a:cxn ang="0">
                      <a:pos x="111" y="30"/>
                    </a:cxn>
                    <a:cxn ang="0">
                      <a:pos x="108" y="11"/>
                    </a:cxn>
                    <a:cxn ang="0">
                      <a:pos x="69" y="0"/>
                    </a:cxn>
                    <a:cxn ang="0">
                      <a:pos x="30" y="8"/>
                    </a:cxn>
                    <a:cxn ang="0">
                      <a:pos x="1" y="9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130" h="80">
                      <a:moveTo>
                        <a:pt x="0" y="26"/>
                      </a:moveTo>
                      <a:lnTo>
                        <a:pt x="13" y="50"/>
                      </a:lnTo>
                      <a:lnTo>
                        <a:pt x="46" y="71"/>
                      </a:lnTo>
                      <a:lnTo>
                        <a:pt x="90" y="80"/>
                      </a:lnTo>
                      <a:lnTo>
                        <a:pt x="108" y="62"/>
                      </a:lnTo>
                      <a:lnTo>
                        <a:pt x="130" y="51"/>
                      </a:lnTo>
                      <a:lnTo>
                        <a:pt x="111" y="30"/>
                      </a:lnTo>
                      <a:lnTo>
                        <a:pt x="108" y="11"/>
                      </a:lnTo>
                      <a:lnTo>
                        <a:pt x="69" y="0"/>
                      </a:lnTo>
                      <a:lnTo>
                        <a:pt x="30" y="8"/>
                      </a:lnTo>
                      <a:lnTo>
                        <a:pt x="1" y="9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 w="12700" cmpd="sng">
                  <a:noFill/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08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7" name="Freeform 431">
                  <a:extLst>
                    <a:ext uri="{FF2B5EF4-FFF2-40B4-BE49-F238E27FC236}">
                      <a16:creationId xmlns:a16="http://schemas.microsoft.com/office/drawing/2014/main" id="{0F8C0C41-C8E0-2648-B5EB-67E231678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3898" y="3802214"/>
                  <a:ext cx="653286" cy="228051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21" y="57"/>
                    </a:cxn>
                    <a:cxn ang="0">
                      <a:pos x="37" y="33"/>
                    </a:cxn>
                    <a:cxn ang="0">
                      <a:pos x="67" y="76"/>
                    </a:cxn>
                    <a:cxn ang="0">
                      <a:pos x="90" y="61"/>
                    </a:cxn>
                    <a:cxn ang="0">
                      <a:pos x="109" y="46"/>
                    </a:cxn>
                    <a:cxn ang="0">
                      <a:pos x="135" y="61"/>
                    </a:cxn>
                    <a:cxn ang="0">
                      <a:pos x="177" y="70"/>
                    </a:cxn>
                    <a:cxn ang="0">
                      <a:pos x="177" y="52"/>
                    </a:cxn>
                    <a:cxn ang="0">
                      <a:pos x="201" y="57"/>
                    </a:cxn>
                    <a:cxn ang="0">
                      <a:pos x="231" y="70"/>
                    </a:cxn>
                    <a:cxn ang="0">
                      <a:pos x="261" y="85"/>
                    </a:cxn>
                    <a:cxn ang="0">
                      <a:pos x="307" y="109"/>
                    </a:cxn>
                    <a:cxn ang="0">
                      <a:pos x="315" y="73"/>
                    </a:cxn>
                    <a:cxn ang="0">
                      <a:pos x="292" y="70"/>
                    </a:cxn>
                    <a:cxn ang="0">
                      <a:pos x="283" y="40"/>
                    </a:cxn>
                    <a:cxn ang="0">
                      <a:pos x="258" y="26"/>
                    </a:cxn>
                    <a:cxn ang="0">
                      <a:pos x="225" y="32"/>
                    </a:cxn>
                    <a:cxn ang="0">
                      <a:pos x="201" y="14"/>
                    </a:cxn>
                    <a:cxn ang="0">
                      <a:pos x="174" y="0"/>
                    </a:cxn>
                    <a:cxn ang="0">
                      <a:pos x="144" y="16"/>
                    </a:cxn>
                    <a:cxn ang="0">
                      <a:pos x="118" y="14"/>
                    </a:cxn>
                    <a:cxn ang="0">
                      <a:pos x="82" y="6"/>
                    </a:cxn>
                    <a:cxn ang="0">
                      <a:pos x="37" y="14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315" h="109">
                      <a:moveTo>
                        <a:pt x="0" y="46"/>
                      </a:moveTo>
                      <a:lnTo>
                        <a:pt x="21" y="57"/>
                      </a:lnTo>
                      <a:lnTo>
                        <a:pt x="37" y="33"/>
                      </a:lnTo>
                      <a:lnTo>
                        <a:pt x="67" y="76"/>
                      </a:lnTo>
                      <a:lnTo>
                        <a:pt x="90" y="61"/>
                      </a:lnTo>
                      <a:lnTo>
                        <a:pt x="109" y="46"/>
                      </a:lnTo>
                      <a:lnTo>
                        <a:pt x="135" y="61"/>
                      </a:lnTo>
                      <a:lnTo>
                        <a:pt x="177" y="70"/>
                      </a:lnTo>
                      <a:lnTo>
                        <a:pt x="177" y="52"/>
                      </a:lnTo>
                      <a:lnTo>
                        <a:pt x="201" y="57"/>
                      </a:lnTo>
                      <a:lnTo>
                        <a:pt x="231" y="70"/>
                      </a:lnTo>
                      <a:lnTo>
                        <a:pt x="261" y="85"/>
                      </a:lnTo>
                      <a:lnTo>
                        <a:pt x="307" y="109"/>
                      </a:lnTo>
                      <a:lnTo>
                        <a:pt x="315" y="73"/>
                      </a:lnTo>
                      <a:lnTo>
                        <a:pt x="292" y="70"/>
                      </a:lnTo>
                      <a:lnTo>
                        <a:pt x="283" y="40"/>
                      </a:lnTo>
                      <a:lnTo>
                        <a:pt x="258" y="26"/>
                      </a:lnTo>
                      <a:lnTo>
                        <a:pt x="225" y="32"/>
                      </a:lnTo>
                      <a:lnTo>
                        <a:pt x="201" y="14"/>
                      </a:lnTo>
                      <a:lnTo>
                        <a:pt x="174" y="0"/>
                      </a:lnTo>
                      <a:lnTo>
                        <a:pt x="144" y="16"/>
                      </a:lnTo>
                      <a:lnTo>
                        <a:pt x="118" y="14"/>
                      </a:lnTo>
                      <a:lnTo>
                        <a:pt x="82" y="6"/>
                      </a:lnTo>
                      <a:lnTo>
                        <a:pt x="37" y="14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grpFill/>
                <a:ln w="12700" cmpd="sng">
                  <a:noFill/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08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8" name="Freeform 440">
                  <a:extLst>
                    <a:ext uri="{FF2B5EF4-FFF2-40B4-BE49-F238E27FC236}">
                      <a16:creationId xmlns:a16="http://schemas.microsoft.com/office/drawing/2014/main" id="{E3C5D445-0EDC-AC4E-BD05-FE980793E9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0819" y="4831580"/>
                  <a:ext cx="194950" cy="75319"/>
                </a:xfrm>
                <a:custGeom>
                  <a:avLst/>
                  <a:gdLst/>
                  <a:ahLst/>
                  <a:cxnLst>
                    <a:cxn ang="0">
                      <a:pos x="4" y="36"/>
                    </a:cxn>
                    <a:cxn ang="0">
                      <a:pos x="0" y="25"/>
                    </a:cxn>
                    <a:cxn ang="0">
                      <a:pos x="21" y="4"/>
                    </a:cxn>
                    <a:cxn ang="0">
                      <a:pos x="45" y="9"/>
                    </a:cxn>
                    <a:cxn ang="0">
                      <a:pos x="74" y="0"/>
                    </a:cxn>
                    <a:cxn ang="0">
                      <a:pos x="94" y="13"/>
                    </a:cxn>
                    <a:cxn ang="0">
                      <a:pos x="57" y="34"/>
                    </a:cxn>
                    <a:cxn ang="0">
                      <a:pos x="25" y="27"/>
                    </a:cxn>
                    <a:cxn ang="0">
                      <a:pos x="4" y="36"/>
                    </a:cxn>
                  </a:cxnLst>
                  <a:rect l="0" t="0" r="r" b="b"/>
                  <a:pathLst>
                    <a:path w="94" h="36">
                      <a:moveTo>
                        <a:pt x="4" y="36"/>
                      </a:moveTo>
                      <a:lnTo>
                        <a:pt x="0" y="25"/>
                      </a:lnTo>
                      <a:lnTo>
                        <a:pt x="21" y="4"/>
                      </a:lnTo>
                      <a:lnTo>
                        <a:pt x="45" y="9"/>
                      </a:lnTo>
                      <a:lnTo>
                        <a:pt x="74" y="0"/>
                      </a:lnTo>
                      <a:lnTo>
                        <a:pt x="94" y="13"/>
                      </a:lnTo>
                      <a:lnTo>
                        <a:pt x="57" y="34"/>
                      </a:lnTo>
                      <a:lnTo>
                        <a:pt x="25" y="27"/>
                      </a:lnTo>
                      <a:lnTo>
                        <a:pt x="4" y="36"/>
                      </a:lnTo>
                      <a:close/>
                    </a:path>
                  </a:pathLst>
                </a:custGeom>
                <a:grpFill/>
                <a:ln w="12700" cmpd="sng">
                  <a:noFill/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08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9" name="Freeform 442">
                  <a:extLst>
                    <a:ext uri="{FF2B5EF4-FFF2-40B4-BE49-F238E27FC236}">
                      <a16:creationId xmlns:a16="http://schemas.microsoft.com/office/drawing/2014/main" id="{B6FC6FF1-5DB2-3042-8AC2-1F9281FC5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6591" y="4712324"/>
                  <a:ext cx="134805" cy="232235"/>
                </a:xfrm>
                <a:custGeom>
                  <a:avLst/>
                  <a:gdLst/>
                  <a:ahLst/>
                  <a:cxnLst>
                    <a:cxn ang="0">
                      <a:pos x="24" y="100"/>
                    </a:cxn>
                    <a:cxn ang="0">
                      <a:pos x="41" y="73"/>
                    </a:cxn>
                    <a:cxn ang="0">
                      <a:pos x="65" y="54"/>
                    </a:cxn>
                    <a:cxn ang="0">
                      <a:pos x="62" y="28"/>
                    </a:cxn>
                    <a:cxn ang="0">
                      <a:pos x="60" y="0"/>
                    </a:cxn>
                    <a:cxn ang="0">
                      <a:pos x="47" y="27"/>
                    </a:cxn>
                    <a:cxn ang="0">
                      <a:pos x="23" y="39"/>
                    </a:cxn>
                    <a:cxn ang="0">
                      <a:pos x="6" y="91"/>
                    </a:cxn>
                    <a:cxn ang="0">
                      <a:pos x="0" y="111"/>
                    </a:cxn>
                    <a:cxn ang="0">
                      <a:pos x="24" y="100"/>
                    </a:cxn>
                  </a:cxnLst>
                  <a:rect l="0" t="0" r="r" b="b"/>
                  <a:pathLst>
                    <a:path w="65" h="111">
                      <a:moveTo>
                        <a:pt x="24" y="100"/>
                      </a:moveTo>
                      <a:lnTo>
                        <a:pt x="41" y="73"/>
                      </a:lnTo>
                      <a:lnTo>
                        <a:pt x="65" y="54"/>
                      </a:lnTo>
                      <a:lnTo>
                        <a:pt x="62" y="28"/>
                      </a:lnTo>
                      <a:lnTo>
                        <a:pt x="60" y="0"/>
                      </a:lnTo>
                      <a:lnTo>
                        <a:pt x="47" y="27"/>
                      </a:lnTo>
                      <a:lnTo>
                        <a:pt x="23" y="39"/>
                      </a:lnTo>
                      <a:lnTo>
                        <a:pt x="6" y="91"/>
                      </a:lnTo>
                      <a:lnTo>
                        <a:pt x="0" y="111"/>
                      </a:lnTo>
                      <a:lnTo>
                        <a:pt x="24" y="100"/>
                      </a:lnTo>
                      <a:close/>
                    </a:path>
                  </a:pathLst>
                </a:custGeom>
                <a:grpFill/>
                <a:ln w="12700" cmpd="sng">
                  <a:noFill/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08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0" name="Freeform 443">
                  <a:extLst>
                    <a:ext uri="{FF2B5EF4-FFF2-40B4-BE49-F238E27FC236}">
                      <a16:creationId xmlns:a16="http://schemas.microsoft.com/office/drawing/2014/main" id="{C11015BF-152C-E64E-8D2B-B15F81D402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75360" y="4530302"/>
                  <a:ext cx="80883" cy="152732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1" y="30"/>
                    </a:cxn>
                    <a:cxn ang="0">
                      <a:pos x="9" y="0"/>
                    </a:cxn>
                    <a:cxn ang="0">
                      <a:pos x="39" y="30"/>
                    </a:cxn>
                    <a:cxn ang="0">
                      <a:pos x="28" y="58"/>
                    </a:cxn>
                    <a:cxn ang="0">
                      <a:pos x="12" y="73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9" h="73">
                      <a:moveTo>
                        <a:pt x="0" y="54"/>
                      </a:moveTo>
                      <a:lnTo>
                        <a:pt x="1" y="30"/>
                      </a:lnTo>
                      <a:lnTo>
                        <a:pt x="9" y="0"/>
                      </a:lnTo>
                      <a:lnTo>
                        <a:pt x="39" y="30"/>
                      </a:lnTo>
                      <a:lnTo>
                        <a:pt x="28" y="58"/>
                      </a:lnTo>
                      <a:lnTo>
                        <a:pt x="12" y="7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pFill/>
                <a:ln w="12700" cmpd="sng">
                  <a:noFill/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08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1" name="Freeform 444">
                  <a:extLst>
                    <a:ext uri="{FF2B5EF4-FFF2-40B4-BE49-F238E27FC236}">
                      <a16:creationId xmlns:a16="http://schemas.microsoft.com/office/drawing/2014/main" id="{DBD653C0-05D5-504B-A732-B4266549C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33429" y="4367110"/>
                  <a:ext cx="80883" cy="119256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1" y="21"/>
                    </a:cxn>
                    <a:cxn ang="0">
                      <a:pos x="20" y="0"/>
                    </a:cxn>
                    <a:cxn ang="0">
                      <a:pos x="39" y="21"/>
                    </a:cxn>
                    <a:cxn ang="0">
                      <a:pos x="28" y="49"/>
                    </a:cxn>
                    <a:cxn ang="0">
                      <a:pos x="8" y="57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39" h="57">
                      <a:moveTo>
                        <a:pt x="0" y="45"/>
                      </a:moveTo>
                      <a:lnTo>
                        <a:pt x="1" y="21"/>
                      </a:lnTo>
                      <a:lnTo>
                        <a:pt x="20" y="0"/>
                      </a:lnTo>
                      <a:lnTo>
                        <a:pt x="39" y="21"/>
                      </a:lnTo>
                      <a:lnTo>
                        <a:pt x="28" y="49"/>
                      </a:lnTo>
                      <a:lnTo>
                        <a:pt x="8" y="57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grpFill/>
                <a:ln w="12700" cmpd="sng">
                  <a:noFill/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08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75" name="Freeform 445">
                <a:extLst>
                  <a:ext uri="{FF2B5EF4-FFF2-40B4-BE49-F238E27FC236}">
                    <a16:creationId xmlns:a16="http://schemas.microsoft.com/office/drawing/2014/main" id="{7734757E-B2C3-6948-9BD6-18663C663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6018" y="4493511"/>
                <a:ext cx="91552" cy="95860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0" y="13"/>
                  </a:cxn>
                  <a:cxn ang="0">
                    <a:pos x="33" y="0"/>
                  </a:cxn>
                  <a:cxn ang="0">
                    <a:pos x="38" y="25"/>
                  </a:cxn>
                  <a:cxn ang="0">
                    <a:pos x="30" y="38"/>
                  </a:cxn>
                  <a:cxn ang="0">
                    <a:pos x="12" y="35"/>
                  </a:cxn>
                </a:cxnLst>
                <a:rect l="0" t="0" r="r" b="b"/>
                <a:pathLst>
                  <a:path w="38" h="38">
                    <a:moveTo>
                      <a:pt x="12" y="35"/>
                    </a:moveTo>
                    <a:lnTo>
                      <a:pt x="0" y="13"/>
                    </a:lnTo>
                    <a:lnTo>
                      <a:pt x="33" y="0"/>
                    </a:lnTo>
                    <a:lnTo>
                      <a:pt x="38" y="25"/>
                    </a:lnTo>
                    <a:lnTo>
                      <a:pt x="30" y="38"/>
                    </a:lnTo>
                    <a:lnTo>
                      <a:pt x="12" y="35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15F2FB90-04E9-9B4D-8F85-D3A7A6FA3539}"/>
                </a:ext>
              </a:extLst>
            </p:cNvPr>
            <p:cNvGrpSpPr/>
            <p:nvPr/>
          </p:nvGrpSpPr>
          <p:grpSpPr>
            <a:xfrm>
              <a:off x="886716" y="1892648"/>
              <a:ext cx="795057" cy="998974"/>
              <a:chOff x="1604316" y="2398331"/>
              <a:chExt cx="684395" cy="828513"/>
            </a:xfrm>
            <a:grpFill/>
          </p:grpSpPr>
          <p:sp>
            <p:nvSpPr>
              <p:cNvPr id="283" name="Freeform 403">
                <a:extLst>
                  <a:ext uri="{FF2B5EF4-FFF2-40B4-BE49-F238E27FC236}">
                    <a16:creationId xmlns:a16="http://schemas.microsoft.com/office/drawing/2014/main" id="{38054AD3-E0B4-1445-A689-64AAA4F37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1194" y="2398331"/>
                <a:ext cx="547517" cy="828513"/>
              </a:xfrm>
              <a:custGeom>
                <a:avLst/>
                <a:gdLst/>
                <a:ahLst/>
                <a:cxnLst>
                  <a:cxn ang="0">
                    <a:pos x="129" y="0"/>
                  </a:cxn>
                  <a:cxn ang="0">
                    <a:pos x="535" y="239"/>
                  </a:cxn>
                  <a:cxn ang="0">
                    <a:pos x="776" y="329"/>
                  </a:cxn>
                  <a:cxn ang="0">
                    <a:pos x="926" y="479"/>
                  </a:cxn>
                  <a:cxn ang="0">
                    <a:pos x="1126" y="589"/>
                  </a:cxn>
                  <a:cxn ang="0">
                    <a:pos x="1091" y="704"/>
                  </a:cxn>
                  <a:cxn ang="0">
                    <a:pos x="1121" y="794"/>
                  </a:cxn>
                  <a:cxn ang="0">
                    <a:pos x="1211" y="839"/>
                  </a:cxn>
                  <a:cxn ang="0">
                    <a:pos x="1271" y="769"/>
                  </a:cxn>
                  <a:cxn ang="0">
                    <a:pos x="1321" y="974"/>
                  </a:cxn>
                  <a:cxn ang="0">
                    <a:pos x="1291" y="1069"/>
                  </a:cxn>
                  <a:cxn ang="0">
                    <a:pos x="1271" y="1204"/>
                  </a:cxn>
                  <a:cxn ang="0">
                    <a:pos x="1316" y="1319"/>
                  </a:cxn>
                  <a:cxn ang="0">
                    <a:pos x="1226" y="1414"/>
                  </a:cxn>
                  <a:cxn ang="0">
                    <a:pos x="1121" y="1369"/>
                  </a:cxn>
                  <a:cxn ang="0">
                    <a:pos x="1231" y="1529"/>
                  </a:cxn>
                  <a:cxn ang="0">
                    <a:pos x="1156" y="1634"/>
                  </a:cxn>
                  <a:cxn ang="0">
                    <a:pos x="1196" y="1759"/>
                  </a:cxn>
                  <a:cxn ang="0">
                    <a:pos x="901" y="1829"/>
                  </a:cxn>
                  <a:cxn ang="0">
                    <a:pos x="731" y="1979"/>
                  </a:cxn>
                  <a:cxn ang="0">
                    <a:pos x="676" y="1804"/>
                  </a:cxn>
                  <a:cxn ang="0">
                    <a:pos x="505" y="1364"/>
                  </a:cxn>
                  <a:cxn ang="0">
                    <a:pos x="495" y="1199"/>
                  </a:cxn>
                  <a:cxn ang="0">
                    <a:pos x="380" y="1069"/>
                  </a:cxn>
                  <a:cxn ang="0">
                    <a:pos x="210" y="1019"/>
                  </a:cxn>
                  <a:cxn ang="0">
                    <a:pos x="220" y="934"/>
                  </a:cxn>
                  <a:cxn ang="0">
                    <a:pos x="149" y="831"/>
                  </a:cxn>
                  <a:cxn ang="0">
                    <a:pos x="174" y="695"/>
                  </a:cxn>
                  <a:cxn ang="0">
                    <a:pos x="90" y="617"/>
                  </a:cxn>
                  <a:cxn ang="0">
                    <a:pos x="105" y="422"/>
                  </a:cxn>
                  <a:cxn ang="0">
                    <a:pos x="0" y="169"/>
                  </a:cxn>
                  <a:cxn ang="0">
                    <a:pos x="129" y="0"/>
                  </a:cxn>
                </a:cxnLst>
                <a:rect l="0" t="0" r="r" b="b"/>
                <a:pathLst>
                  <a:path w="1321" h="1979">
                    <a:moveTo>
                      <a:pt x="129" y="0"/>
                    </a:moveTo>
                    <a:lnTo>
                      <a:pt x="535" y="239"/>
                    </a:lnTo>
                    <a:lnTo>
                      <a:pt x="776" y="329"/>
                    </a:lnTo>
                    <a:lnTo>
                      <a:pt x="926" y="479"/>
                    </a:lnTo>
                    <a:lnTo>
                      <a:pt x="1126" y="589"/>
                    </a:lnTo>
                    <a:lnTo>
                      <a:pt x="1091" y="704"/>
                    </a:lnTo>
                    <a:lnTo>
                      <a:pt x="1121" y="794"/>
                    </a:lnTo>
                    <a:lnTo>
                      <a:pt x="1211" y="839"/>
                    </a:lnTo>
                    <a:lnTo>
                      <a:pt x="1271" y="769"/>
                    </a:lnTo>
                    <a:lnTo>
                      <a:pt x="1321" y="974"/>
                    </a:lnTo>
                    <a:lnTo>
                      <a:pt x="1291" y="1069"/>
                    </a:lnTo>
                    <a:lnTo>
                      <a:pt x="1271" y="1204"/>
                    </a:lnTo>
                    <a:lnTo>
                      <a:pt x="1316" y="1319"/>
                    </a:lnTo>
                    <a:lnTo>
                      <a:pt x="1226" y="1414"/>
                    </a:lnTo>
                    <a:lnTo>
                      <a:pt x="1121" y="1369"/>
                    </a:lnTo>
                    <a:lnTo>
                      <a:pt x="1231" y="1529"/>
                    </a:lnTo>
                    <a:lnTo>
                      <a:pt x="1156" y="1634"/>
                    </a:lnTo>
                    <a:lnTo>
                      <a:pt x="1196" y="1759"/>
                    </a:lnTo>
                    <a:lnTo>
                      <a:pt x="901" y="1829"/>
                    </a:lnTo>
                    <a:lnTo>
                      <a:pt x="731" y="1979"/>
                    </a:lnTo>
                    <a:lnTo>
                      <a:pt x="676" y="1804"/>
                    </a:lnTo>
                    <a:lnTo>
                      <a:pt x="505" y="1364"/>
                    </a:lnTo>
                    <a:lnTo>
                      <a:pt x="495" y="1199"/>
                    </a:lnTo>
                    <a:lnTo>
                      <a:pt x="380" y="1069"/>
                    </a:lnTo>
                    <a:lnTo>
                      <a:pt x="210" y="1019"/>
                    </a:lnTo>
                    <a:lnTo>
                      <a:pt x="220" y="934"/>
                    </a:lnTo>
                    <a:lnTo>
                      <a:pt x="149" y="831"/>
                    </a:lnTo>
                    <a:lnTo>
                      <a:pt x="174" y="695"/>
                    </a:lnTo>
                    <a:lnTo>
                      <a:pt x="90" y="617"/>
                    </a:lnTo>
                    <a:lnTo>
                      <a:pt x="105" y="422"/>
                    </a:lnTo>
                    <a:lnTo>
                      <a:pt x="0" y="169"/>
                    </a:lnTo>
                    <a:lnTo>
                      <a:pt x="129" y="0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4" name="Freeform 446">
                <a:extLst>
                  <a:ext uri="{FF2B5EF4-FFF2-40B4-BE49-F238E27FC236}">
                    <a16:creationId xmlns:a16="http://schemas.microsoft.com/office/drawing/2014/main" id="{D6364380-D1F6-4F4C-ADFC-E27FAB489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316" y="2971594"/>
                <a:ext cx="157619" cy="163192"/>
              </a:xfrm>
              <a:custGeom>
                <a:avLst/>
                <a:gdLst/>
                <a:ahLst/>
                <a:cxnLst>
                  <a:cxn ang="0">
                    <a:pos x="51" y="77"/>
                  </a:cxn>
                  <a:cxn ang="0">
                    <a:pos x="44" y="60"/>
                  </a:cxn>
                  <a:cxn ang="0">
                    <a:pos x="14" y="34"/>
                  </a:cxn>
                  <a:cxn ang="0">
                    <a:pos x="0" y="4"/>
                  </a:cxn>
                  <a:cxn ang="0">
                    <a:pos x="26" y="0"/>
                  </a:cxn>
                  <a:cxn ang="0">
                    <a:pos x="76" y="44"/>
                  </a:cxn>
                  <a:cxn ang="0">
                    <a:pos x="74" y="78"/>
                  </a:cxn>
                  <a:cxn ang="0">
                    <a:pos x="51" y="77"/>
                  </a:cxn>
                </a:cxnLst>
                <a:rect l="0" t="0" r="r" b="b"/>
                <a:pathLst>
                  <a:path w="76" h="78">
                    <a:moveTo>
                      <a:pt x="51" y="77"/>
                    </a:moveTo>
                    <a:lnTo>
                      <a:pt x="44" y="60"/>
                    </a:lnTo>
                    <a:lnTo>
                      <a:pt x="14" y="34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76" y="44"/>
                    </a:lnTo>
                    <a:lnTo>
                      <a:pt x="74" y="78"/>
                    </a:lnTo>
                    <a:lnTo>
                      <a:pt x="51" y="77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D2A1EE02-6558-5F40-8A12-4096E3A4587D}"/>
                </a:ext>
              </a:extLst>
            </p:cNvPr>
            <p:cNvGrpSpPr/>
            <p:nvPr/>
          </p:nvGrpSpPr>
          <p:grpSpPr>
            <a:xfrm>
              <a:off x="1228831" y="2788193"/>
              <a:ext cx="843243" cy="794639"/>
              <a:chOff x="1898813" y="3141063"/>
              <a:chExt cx="725874" cy="659045"/>
            </a:xfrm>
            <a:grpFill/>
          </p:grpSpPr>
          <p:sp>
            <p:nvSpPr>
              <p:cNvPr id="286" name="Freeform 404">
                <a:extLst>
                  <a:ext uri="{FF2B5EF4-FFF2-40B4-BE49-F238E27FC236}">
                    <a16:creationId xmlns:a16="http://schemas.microsoft.com/office/drawing/2014/main" id="{075E883A-2269-4D40-8A09-9453FFF68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988" y="3141063"/>
                <a:ext cx="580699" cy="659045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157" y="253"/>
                  </a:cxn>
                  <a:cxn ang="0">
                    <a:pos x="277" y="338"/>
                  </a:cxn>
                  <a:cxn ang="0">
                    <a:pos x="322" y="493"/>
                  </a:cxn>
                  <a:cxn ang="0">
                    <a:pos x="562" y="733"/>
                  </a:cxn>
                  <a:cxn ang="0">
                    <a:pos x="632" y="944"/>
                  </a:cxn>
                  <a:cxn ang="0">
                    <a:pos x="752" y="1109"/>
                  </a:cxn>
                  <a:cxn ang="0">
                    <a:pos x="827" y="1229"/>
                  </a:cxn>
                  <a:cxn ang="0">
                    <a:pos x="817" y="1404"/>
                  </a:cxn>
                  <a:cxn ang="0">
                    <a:pos x="947" y="1572"/>
                  </a:cxn>
                  <a:cxn ang="0">
                    <a:pos x="1088" y="1452"/>
                  </a:cxn>
                  <a:cxn ang="0">
                    <a:pos x="993" y="1328"/>
                  </a:cxn>
                  <a:cxn ang="0">
                    <a:pos x="1041" y="1212"/>
                  </a:cxn>
                  <a:cxn ang="0">
                    <a:pos x="1218" y="1118"/>
                  </a:cxn>
                  <a:cxn ang="0">
                    <a:pos x="1402" y="789"/>
                  </a:cxn>
                  <a:cxn ang="0">
                    <a:pos x="1217" y="733"/>
                  </a:cxn>
                  <a:cxn ang="0">
                    <a:pos x="862" y="538"/>
                  </a:cxn>
                  <a:cxn ang="0">
                    <a:pos x="812" y="384"/>
                  </a:cxn>
                  <a:cxn ang="0">
                    <a:pos x="885" y="11"/>
                  </a:cxn>
                  <a:cxn ang="0">
                    <a:pos x="543" y="128"/>
                  </a:cxn>
                  <a:cxn ang="0">
                    <a:pos x="396" y="0"/>
                  </a:cxn>
                  <a:cxn ang="0">
                    <a:pos x="174" y="51"/>
                  </a:cxn>
                  <a:cxn ang="0">
                    <a:pos x="0" y="204"/>
                  </a:cxn>
                </a:cxnLst>
                <a:rect l="0" t="0" r="r" b="b"/>
                <a:pathLst>
                  <a:path w="1402" h="1572">
                    <a:moveTo>
                      <a:pt x="0" y="204"/>
                    </a:moveTo>
                    <a:lnTo>
                      <a:pt x="157" y="253"/>
                    </a:lnTo>
                    <a:lnTo>
                      <a:pt x="277" y="338"/>
                    </a:lnTo>
                    <a:lnTo>
                      <a:pt x="322" y="493"/>
                    </a:lnTo>
                    <a:lnTo>
                      <a:pt x="562" y="733"/>
                    </a:lnTo>
                    <a:lnTo>
                      <a:pt x="632" y="944"/>
                    </a:lnTo>
                    <a:lnTo>
                      <a:pt x="752" y="1109"/>
                    </a:lnTo>
                    <a:lnTo>
                      <a:pt x="827" y="1229"/>
                    </a:lnTo>
                    <a:lnTo>
                      <a:pt x="817" y="1404"/>
                    </a:lnTo>
                    <a:lnTo>
                      <a:pt x="947" y="1572"/>
                    </a:lnTo>
                    <a:lnTo>
                      <a:pt x="1088" y="1452"/>
                    </a:lnTo>
                    <a:lnTo>
                      <a:pt x="993" y="1328"/>
                    </a:lnTo>
                    <a:lnTo>
                      <a:pt x="1041" y="1212"/>
                    </a:lnTo>
                    <a:lnTo>
                      <a:pt x="1218" y="1118"/>
                    </a:lnTo>
                    <a:lnTo>
                      <a:pt x="1402" y="789"/>
                    </a:lnTo>
                    <a:lnTo>
                      <a:pt x="1217" y="733"/>
                    </a:lnTo>
                    <a:lnTo>
                      <a:pt x="862" y="538"/>
                    </a:lnTo>
                    <a:lnTo>
                      <a:pt x="812" y="384"/>
                    </a:lnTo>
                    <a:lnTo>
                      <a:pt x="885" y="11"/>
                    </a:lnTo>
                    <a:lnTo>
                      <a:pt x="543" y="128"/>
                    </a:lnTo>
                    <a:lnTo>
                      <a:pt x="396" y="0"/>
                    </a:lnTo>
                    <a:lnTo>
                      <a:pt x="174" y="51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7" name="Freeform 447">
                <a:extLst>
                  <a:ext uri="{FF2B5EF4-FFF2-40B4-BE49-F238E27FC236}">
                    <a16:creationId xmlns:a16="http://schemas.microsoft.com/office/drawing/2014/main" id="{A1287D13-5968-F24E-9A12-585D8194D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813" y="3473724"/>
                <a:ext cx="165914" cy="205036"/>
              </a:xfrm>
              <a:custGeom>
                <a:avLst/>
                <a:gdLst/>
                <a:ahLst/>
                <a:cxnLst>
                  <a:cxn ang="0">
                    <a:pos x="56" y="98"/>
                  </a:cxn>
                  <a:cxn ang="0">
                    <a:pos x="32" y="70"/>
                  </a:cxn>
                  <a:cxn ang="0">
                    <a:pos x="0" y="26"/>
                  </a:cxn>
                  <a:cxn ang="0">
                    <a:pos x="22" y="6"/>
                  </a:cxn>
                  <a:cxn ang="0">
                    <a:pos x="42" y="0"/>
                  </a:cxn>
                  <a:cxn ang="0">
                    <a:pos x="56" y="50"/>
                  </a:cxn>
                  <a:cxn ang="0">
                    <a:pos x="80" y="92"/>
                  </a:cxn>
                  <a:cxn ang="0">
                    <a:pos x="56" y="98"/>
                  </a:cxn>
                </a:cxnLst>
                <a:rect l="0" t="0" r="r" b="b"/>
                <a:pathLst>
                  <a:path w="80" h="98">
                    <a:moveTo>
                      <a:pt x="56" y="98"/>
                    </a:moveTo>
                    <a:lnTo>
                      <a:pt x="32" y="70"/>
                    </a:lnTo>
                    <a:lnTo>
                      <a:pt x="0" y="26"/>
                    </a:lnTo>
                    <a:lnTo>
                      <a:pt x="22" y="6"/>
                    </a:lnTo>
                    <a:lnTo>
                      <a:pt x="42" y="0"/>
                    </a:lnTo>
                    <a:lnTo>
                      <a:pt x="56" y="50"/>
                    </a:lnTo>
                    <a:lnTo>
                      <a:pt x="80" y="92"/>
                    </a:lnTo>
                    <a:lnTo>
                      <a:pt x="56" y="98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88" name="Freeform 448">
              <a:extLst>
                <a:ext uri="{FF2B5EF4-FFF2-40B4-BE49-F238E27FC236}">
                  <a16:creationId xmlns:a16="http://schemas.microsoft.com/office/drawing/2014/main" id="{785A7A44-D0D4-AF40-B470-C52E4EDCD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0543" y="3156501"/>
              <a:ext cx="154194" cy="113520"/>
            </a:xfrm>
            <a:custGeom>
              <a:avLst/>
              <a:gdLst/>
              <a:ahLst/>
              <a:cxnLst>
                <a:cxn ang="0">
                  <a:pos x="1" y="27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28" y="15"/>
                </a:cxn>
                <a:cxn ang="0">
                  <a:pos x="46" y="25"/>
                </a:cxn>
                <a:cxn ang="0">
                  <a:pos x="64" y="34"/>
                </a:cxn>
                <a:cxn ang="0">
                  <a:pos x="51" y="45"/>
                </a:cxn>
                <a:cxn ang="0">
                  <a:pos x="27" y="35"/>
                </a:cxn>
                <a:cxn ang="0">
                  <a:pos x="7" y="43"/>
                </a:cxn>
                <a:cxn ang="0">
                  <a:pos x="1" y="27"/>
                </a:cxn>
              </a:cxnLst>
              <a:rect l="0" t="0" r="r" b="b"/>
              <a:pathLst>
                <a:path w="64" h="45">
                  <a:moveTo>
                    <a:pt x="1" y="27"/>
                  </a:moveTo>
                  <a:lnTo>
                    <a:pt x="0" y="7"/>
                  </a:lnTo>
                  <a:lnTo>
                    <a:pt x="13" y="0"/>
                  </a:lnTo>
                  <a:lnTo>
                    <a:pt x="28" y="15"/>
                  </a:lnTo>
                  <a:lnTo>
                    <a:pt x="46" y="25"/>
                  </a:lnTo>
                  <a:lnTo>
                    <a:pt x="64" y="34"/>
                  </a:lnTo>
                  <a:lnTo>
                    <a:pt x="51" y="45"/>
                  </a:lnTo>
                  <a:lnTo>
                    <a:pt x="27" y="35"/>
                  </a:lnTo>
                  <a:lnTo>
                    <a:pt x="7" y="43"/>
                  </a:lnTo>
                  <a:lnTo>
                    <a:pt x="1" y="27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9" name="Freeform 449">
              <a:extLst>
                <a:ext uri="{FF2B5EF4-FFF2-40B4-BE49-F238E27FC236}">
                  <a16:creationId xmlns:a16="http://schemas.microsoft.com/office/drawing/2014/main" id="{62ED6712-97A5-8E40-8DAF-07B746207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2951" y="3375973"/>
              <a:ext cx="257791" cy="70635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26" y="16"/>
                </a:cxn>
                <a:cxn ang="0">
                  <a:pos x="0" y="9"/>
                </a:cxn>
                <a:cxn ang="0">
                  <a:pos x="20" y="0"/>
                </a:cxn>
                <a:cxn ang="0">
                  <a:pos x="60" y="10"/>
                </a:cxn>
                <a:cxn ang="0">
                  <a:pos x="107" y="10"/>
                </a:cxn>
                <a:cxn ang="0">
                  <a:pos x="96" y="22"/>
                </a:cxn>
                <a:cxn ang="0">
                  <a:pos x="66" y="28"/>
                </a:cxn>
              </a:cxnLst>
              <a:rect l="0" t="0" r="r" b="b"/>
              <a:pathLst>
                <a:path w="107" h="28">
                  <a:moveTo>
                    <a:pt x="66" y="28"/>
                  </a:moveTo>
                  <a:lnTo>
                    <a:pt x="26" y="16"/>
                  </a:lnTo>
                  <a:lnTo>
                    <a:pt x="0" y="9"/>
                  </a:lnTo>
                  <a:lnTo>
                    <a:pt x="20" y="0"/>
                  </a:lnTo>
                  <a:lnTo>
                    <a:pt x="60" y="10"/>
                  </a:lnTo>
                  <a:lnTo>
                    <a:pt x="107" y="10"/>
                  </a:lnTo>
                  <a:lnTo>
                    <a:pt x="96" y="22"/>
                  </a:lnTo>
                  <a:lnTo>
                    <a:pt x="66" y="28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0" name="Freeform 450">
              <a:extLst>
                <a:ext uri="{FF2B5EF4-FFF2-40B4-BE49-F238E27FC236}">
                  <a16:creationId xmlns:a16="http://schemas.microsoft.com/office/drawing/2014/main" id="{D1351683-B640-CB40-84CA-094A4043B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116" y="5040930"/>
              <a:ext cx="337297" cy="148838"/>
            </a:xfrm>
            <a:custGeom>
              <a:avLst/>
              <a:gdLst/>
              <a:ahLst/>
              <a:cxnLst>
                <a:cxn ang="0">
                  <a:pos x="699" y="139"/>
                </a:cxn>
                <a:cxn ang="0">
                  <a:pos x="559" y="39"/>
                </a:cxn>
                <a:cxn ang="0">
                  <a:pos x="430" y="0"/>
                </a:cxn>
                <a:cxn ang="0">
                  <a:pos x="232" y="19"/>
                </a:cxn>
                <a:cxn ang="0">
                  <a:pos x="0" y="22"/>
                </a:cxn>
                <a:cxn ang="0">
                  <a:pos x="85" y="135"/>
                </a:cxn>
                <a:cxn ang="0">
                  <a:pos x="430" y="298"/>
                </a:cxn>
                <a:cxn ang="0">
                  <a:pos x="532" y="232"/>
                </a:cxn>
                <a:cxn ang="0">
                  <a:pos x="699" y="139"/>
                </a:cxn>
              </a:cxnLst>
              <a:rect l="0" t="0" r="r" b="b"/>
              <a:pathLst>
                <a:path w="699" h="298">
                  <a:moveTo>
                    <a:pt x="699" y="139"/>
                  </a:moveTo>
                  <a:lnTo>
                    <a:pt x="559" y="39"/>
                  </a:lnTo>
                  <a:lnTo>
                    <a:pt x="430" y="0"/>
                  </a:lnTo>
                  <a:lnTo>
                    <a:pt x="232" y="19"/>
                  </a:lnTo>
                  <a:lnTo>
                    <a:pt x="0" y="22"/>
                  </a:lnTo>
                  <a:lnTo>
                    <a:pt x="85" y="135"/>
                  </a:lnTo>
                  <a:lnTo>
                    <a:pt x="430" y="298"/>
                  </a:lnTo>
                  <a:lnTo>
                    <a:pt x="532" y="232"/>
                  </a:lnTo>
                  <a:lnTo>
                    <a:pt x="699" y="139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1" name="Freeform 451">
              <a:extLst>
                <a:ext uri="{FF2B5EF4-FFF2-40B4-BE49-F238E27FC236}">
                  <a16:creationId xmlns:a16="http://schemas.microsoft.com/office/drawing/2014/main" id="{4960CAF6-B730-7E47-BEF8-0EE608640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947" y="4904706"/>
              <a:ext cx="185513" cy="148838"/>
            </a:xfrm>
            <a:custGeom>
              <a:avLst/>
              <a:gdLst/>
              <a:ahLst/>
              <a:cxnLst>
                <a:cxn ang="0">
                  <a:pos x="389" y="290"/>
                </a:cxn>
                <a:cxn ang="0">
                  <a:pos x="270" y="293"/>
                </a:cxn>
                <a:cxn ang="0">
                  <a:pos x="109" y="248"/>
                </a:cxn>
                <a:cxn ang="0">
                  <a:pos x="0" y="149"/>
                </a:cxn>
                <a:cxn ang="0">
                  <a:pos x="75" y="66"/>
                </a:cxn>
                <a:cxn ang="0">
                  <a:pos x="166" y="0"/>
                </a:cxn>
                <a:cxn ang="0">
                  <a:pos x="355" y="134"/>
                </a:cxn>
                <a:cxn ang="0">
                  <a:pos x="389" y="290"/>
                </a:cxn>
              </a:cxnLst>
              <a:rect l="0" t="0" r="r" b="b"/>
              <a:pathLst>
                <a:path w="389" h="293">
                  <a:moveTo>
                    <a:pt x="389" y="290"/>
                  </a:moveTo>
                  <a:lnTo>
                    <a:pt x="270" y="293"/>
                  </a:lnTo>
                  <a:lnTo>
                    <a:pt x="109" y="248"/>
                  </a:lnTo>
                  <a:lnTo>
                    <a:pt x="0" y="149"/>
                  </a:lnTo>
                  <a:lnTo>
                    <a:pt x="75" y="66"/>
                  </a:lnTo>
                  <a:lnTo>
                    <a:pt x="166" y="0"/>
                  </a:lnTo>
                  <a:lnTo>
                    <a:pt x="355" y="134"/>
                  </a:lnTo>
                  <a:lnTo>
                    <a:pt x="389" y="290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2" name="Freeform 452">
              <a:extLst>
                <a:ext uri="{FF2B5EF4-FFF2-40B4-BE49-F238E27FC236}">
                  <a16:creationId xmlns:a16="http://schemas.microsoft.com/office/drawing/2014/main" id="{BE553AF4-C124-9146-AD44-5A7EEE79F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0" y="4473331"/>
              <a:ext cx="62641" cy="7820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8" y="150"/>
                </a:cxn>
                <a:cxn ang="0">
                  <a:pos x="68" y="154"/>
                </a:cxn>
                <a:cxn ang="0">
                  <a:pos x="110" y="140"/>
                </a:cxn>
                <a:cxn ang="0">
                  <a:pos x="128" y="12"/>
                </a:cxn>
                <a:cxn ang="0">
                  <a:pos x="70" y="0"/>
                </a:cxn>
                <a:cxn ang="0">
                  <a:pos x="0" y="10"/>
                </a:cxn>
              </a:cxnLst>
              <a:rect l="0" t="0" r="r" b="b"/>
              <a:pathLst>
                <a:path w="128" h="154">
                  <a:moveTo>
                    <a:pt x="0" y="10"/>
                  </a:moveTo>
                  <a:lnTo>
                    <a:pt x="18" y="150"/>
                  </a:lnTo>
                  <a:lnTo>
                    <a:pt x="68" y="154"/>
                  </a:lnTo>
                  <a:lnTo>
                    <a:pt x="110" y="140"/>
                  </a:lnTo>
                  <a:lnTo>
                    <a:pt x="128" y="12"/>
                  </a:lnTo>
                  <a:lnTo>
                    <a:pt x="7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3" name="Freeform 453">
              <a:extLst>
                <a:ext uri="{FF2B5EF4-FFF2-40B4-BE49-F238E27FC236}">
                  <a16:creationId xmlns:a16="http://schemas.microsoft.com/office/drawing/2014/main" id="{31A45194-1F14-1D41-84AC-6F3CE4435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638" y="4468286"/>
              <a:ext cx="330070" cy="285063"/>
            </a:xfrm>
            <a:custGeom>
              <a:avLst/>
              <a:gdLst/>
              <a:ahLst/>
              <a:cxnLst>
                <a:cxn ang="0">
                  <a:pos x="664" y="21"/>
                </a:cxn>
                <a:cxn ang="0">
                  <a:pos x="463" y="68"/>
                </a:cxn>
                <a:cxn ang="0">
                  <a:pos x="283" y="0"/>
                </a:cxn>
                <a:cxn ang="0">
                  <a:pos x="190" y="105"/>
                </a:cxn>
                <a:cxn ang="0">
                  <a:pos x="163" y="279"/>
                </a:cxn>
                <a:cxn ang="0">
                  <a:pos x="63" y="276"/>
                </a:cxn>
                <a:cxn ang="0">
                  <a:pos x="0" y="494"/>
                </a:cxn>
                <a:cxn ang="0">
                  <a:pos x="255" y="489"/>
                </a:cxn>
                <a:cxn ang="0">
                  <a:pos x="429" y="564"/>
                </a:cxn>
                <a:cxn ang="0">
                  <a:pos x="522" y="540"/>
                </a:cxn>
                <a:cxn ang="0">
                  <a:pos x="489" y="410"/>
                </a:cxn>
                <a:cxn ang="0">
                  <a:pos x="481" y="326"/>
                </a:cxn>
                <a:cxn ang="0">
                  <a:pos x="501" y="210"/>
                </a:cxn>
                <a:cxn ang="0">
                  <a:pos x="601" y="210"/>
                </a:cxn>
                <a:cxn ang="0">
                  <a:pos x="685" y="158"/>
                </a:cxn>
                <a:cxn ang="0">
                  <a:pos x="664" y="21"/>
                </a:cxn>
              </a:cxnLst>
              <a:rect l="0" t="0" r="r" b="b"/>
              <a:pathLst>
                <a:path w="685" h="564">
                  <a:moveTo>
                    <a:pt x="664" y="21"/>
                  </a:moveTo>
                  <a:lnTo>
                    <a:pt x="463" y="68"/>
                  </a:lnTo>
                  <a:lnTo>
                    <a:pt x="283" y="0"/>
                  </a:lnTo>
                  <a:lnTo>
                    <a:pt x="190" y="105"/>
                  </a:lnTo>
                  <a:lnTo>
                    <a:pt x="163" y="279"/>
                  </a:lnTo>
                  <a:lnTo>
                    <a:pt x="63" y="276"/>
                  </a:lnTo>
                  <a:lnTo>
                    <a:pt x="0" y="494"/>
                  </a:lnTo>
                  <a:lnTo>
                    <a:pt x="255" y="489"/>
                  </a:lnTo>
                  <a:lnTo>
                    <a:pt x="429" y="564"/>
                  </a:lnTo>
                  <a:lnTo>
                    <a:pt x="522" y="540"/>
                  </a:lnTo>
                  <a:lnTo>
                    <a:pt x="489" y="410"/>
                  </a:lnTo>
                  <a:lnTo>
                    <a:pt x="481" y="326"/>
                  </a:lnTo>
                  <a:lnTo>
                    <a:pt x="501" y="210"/>
                  </a:lnTo>
                  <a:lnTo>
                    <a:pt x="601" y="210"/>
                  </a:lnTo>
                  <a:lnTo>
                    <a:pt x="685" y="158"/>
                  </a:lnTo>
                  <a:lnTo>
                    <a:pt x="664" y="21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0D75CDAB-0F8B-7C4B-81C5-FCF81EE7EB41}"/>
                </a:ext>
              </a:extLst>
            </p:cNvPr>
            <p:cNvGrpSpPr/>
            <p:nvPr/>
          </p:nvGrpSpPr>
          <p:grpSpPr>
            <a:xfrm>
              <a:off x="8945711" y="2967301"/>
              <a:ext cx="1276912" cy="1044385"/>
              <a:chOff x="8541596" y="3289609"/>
              <a:chExt cx="1099181" cy="866175"/>
            </a:xfrm>
            <a:grpFill/>
          </p:grpSpPr>
          <p:sp>
            <p:nvSpPr>
              <p:cNvPr id="295" name="Freeform 435">
                <a:extLst>
                  <a:ext uri="{FF2B5EF4-FFF2-40B4-BE49-F238E27FC236}">
                    <a16:creationId xmlns:a16="http://schemas.microsoft.com/office/drawing/2014/main" id="{40E662A5-1994-DE46-A274-618D1C7F9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1596" y="3636916"/>
                <a:ext cx="128583" cy="7322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" y="12"/>
                  </a:cxn>
                  <a:cxn ang="0">
                    <a:pos x="24" y="9"/>
                  </a:cxn>
                  <a:cxn ang="0">
                    <a:pos x="53" y="0"/>
                  </a:cxn>
                  <a:cxn ang="0">
                    <a:pos x="62" y="33"/>
                  </a:cxn>
                  <a:cxn ang="0">
                    <a:pos x="36" y="34"/>
                  </a:cxn>
                  <a:cxn ang="0">
                    <a:pos x="18" y="35"/>
                  </a:cxn>
                  <a:cxn ang="0">
                    <a:pos x="0" y="29"/>
                  </a:cxn>
                </a:cxnLst>
                <a:rect l="0" t="0" r="r" b="b"/>
                <a:pathLst>
                  <a:path w="62" h="35">
                    <a:moveTo>
                      <a:pt x="0" y="29"/>
                    </a:moveTo>
                    <a:lnTo>
                      <a:pt x="3" y="12"/>
                    </a:lnTo>
                    <a:lnTo>
                      <a:pt x="24" y="9"/>
                    </a:lnTo>
                    <a:lnTo>
                      <a:pt x="53" y="0"/>
                    </a:lnTo>
                    <a:lnTo>
                      <a:pt x="62" y="33"/>
                    </a:lnTo>
                    <a:lnTo>
                      <a:pt x="36" y="34"/>
                    </a:lnTo>
                    <a:lnTo>
                      <a:pt x="18" y="35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6" name="Freeform 437">
                <a:extLst>
                  <a:ext uri="{FF2B5EF4-FFF2-40B4-BE49-F238E27FC236}">
                    <a16:creationId xmlns:a16="http://schemas.microsoft.com/office/drawing/2014/main" id="{AA526758-517B-5E40-9620-70E6E2EF3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6400" y="3289609"/>
                <a:ext cx="182506" cy="81596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0" y="7"/>
                  </a:cxn>
                  <a:cxn ang="0">
                    <a:pos x="29" y="10"/>
                  </a:cxn>
                  <a:cxn ang="0">
                    <a:pos x="30" y="21"/>
                  </a:cxn>
                  <a:cxn ang="0">
                    <a:pos x="52" y="0"/>
                  </a:cxn>
                  <a:cxn ang="0">
                    <a:pos x="76" y="6"/>
                  </a:cxn>
                  <a:cxn ang="0">
                    <a:pos x="88" y="31"/>
                  </a:cxn>
                  <a:cxn ang="0">
                    <a:pos x="62" y="32"/>
                  </a:cxn>
                  <a:cxn ang="0">
                    <a:pos x="33" y="39"/>
                  </a:cxn>
                  <a:cxn ang="0">
                    <a:pos x="12" y="25"/>
                  </a:cxn>
                </a:cxnLst>
                <a:rect l="0" t="0" r="r" b="b"/>
                <a:pathLst>
                  <a:path w="88" h="39">
                    <a:moveTo>
                      <a:pt x="12" y="25"/>
                    </a:moveTo>
                    <a:lnTo>
                      <a:pt x="0" y="7"/>
                    </a:lnTo>
                    <a:lnTo>
                      <a:pt x="29" y="10"/>
                    </a:lnTo>
                    <a:lnTo>
                      <a:pt x="30" y="21"/>
                    </a:lnTo>
                    <a:lnTo>
                      <a:pt x="52" y="0"/>
                    </a:lnTo>
                    <a:lnTo>
                      <a:pt x="76" y="6"/>
                    </a:lnTo>
                    <a:lnTo>
                      <a:pt x="88" y="31"/>
                    </a:lnTo>
                    <a:lnTo>
                      <a:pt x="62" y="32"/>
                    </a:lnTo>
                    <a:lnTo>
                      <a:pt x="33" y="39"/>
                    </a:lnTo>
                    <a:lnTo>
                      <a:pt x="12" y="25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7" name="Freeform 454">
                <a:extLst>
                  <a:ext uri="{FF2B5EF4-FFF2-40B4-BE49-F238E27FC236}">
                    <a16:creationId xmlns:a16="http://schemas.microsoft.com/office/drawing/2014/main" id="{5236558A-2504-D94E-BB8A-13880C76F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5806" y="3348192"/>
                <a:ext cx="924971" cy="807592"/>
              </a:xfrm>
              <a:custGeom>
                <a:avLst/>
                <a:gdLst/>
                <a:ahLst/>
                <a:cxnLst>
                  <a:cxn ang="0">
                    <a:pos x="1138" y="1662"/>
                  </a:cxn>
                  <a:cxn ang="0">
                    <a:pos x="1020" y="1530"/>
                  </a:cxn>
                  <a:cxn ang="0">
                    <a:pos x="873" y="1363"/>
                  </a:cxn>
                  <a:cxn ang="0">
                    <a:pos x="673" y="1240"/>
                  </a:cxn>
                  <a:cxn ang="0">
                    <a:pos x="1057" y="1275"/>
                  </a:cxn>
                  <a:cxn ang="0">
                    <a:pos x="1474" y="1158"/>
                  </a:cxn>
                  <a:cxn ang="0">
                    <a:pos x="1663" y="1102"/>
                  </a:cxn>
                  <a:cxn ang="0">
                    <a:pos x="1546" y="961"/>
                  </a:cxn>
                  <a:cxn ang="0">
                    <a:pos x="1152" y="990"/>
                  </a:cxn>
                  <a:cxn ang="0">
                    <a:pos x="831" y="1005"/>
                  </a:cxn>
                  <a:cxn ang="0">
                    <a:pos x="697" y="684"/>
                  </a:cxn>
                  <a:cxn ang="0">
                    <a:pos x="280" y="610"/>
                  </a:cxn>
                  <a:cxn ang="0">
                    <a:pos x="0" y="369"/>
                  </a:cxn>
                  <a:cxn ang="0">
                    <a:pos x="178" y="310"/>
                  </a:cxn>
                  <a:cxn ang="0">
                    <a:pos x="283" y="444"/>
                  </a:cxn>
                  <a:cxn ang="0">
                    <a:pos x="598" y="205"/>
                  </a:cxn>
                  <a:cxn ang="0">
                    <a:pos x="870" y="0"/>
                  </a:cxn>
                  <a:cxn ang="0">
                    <a:pos x="1329" y="160"/>
                  </a:cxn>
                  <a:cxn ang="0">
                    <a:pos x="1642" y="187"/>
                  </a:cxn>
                  <a:cxn ang="0">
                    <a:pos x="1852" y="553"/>
                  </a:cxn>
                  <a:cxn ang="0">
                    <a:pos x="1809" y="1068"/>
                  </a:cxn>
                  <a:cxn ang="0">
                    <a:pos x="1993" y="1224"/>
                  </a:cxn>
                  <a:cxn ang="0">
                    <a:pos x="2034" y="1140"/>
                  </a:cxn>
                  <a:cxn ang="0">
                    <a:pos x="2062" y="1398"/>
                  </a:cxn>
                  <a:cxn ang="0">
                    <a:pos x="2076" y="1545"/>
                  </a:cxn>
                  <a:cxn ang="0">
                    <a:pos x="2098" y="1666"/>
                  </a:cxn>
                  <a:cxn ang="0">
                    <a:pos x="2146" y="1762"/>
                  </a:cxn>
                  <a:cxn ang="0">
                    <a:pos x="2230" y="1815"/>
                  </a:cxn>
                  <a:cxn ang="0">
                    <a:pos x="2002" y="1869"/>
                  </a:cxn>
                  <a:cxn ang="0">
                    <a:pos x="1855" y="1860"/>
                  </a:cxn>
                  <a:cxn ang="0">
                    <a:pos x="1705" y="1747"/>
                  </a:cxn>
                  <a:cxn ang="0">
                    <a:pos x="1485" y="1635"/>
                  </a:cxn>
                  <a:cxn ang="0">
                    <a:pos x="1425" y="1798"/>
                  </a:cxn>
                  <a:cxn ang="0">
                    <a:pos x="1135" y="1932"/>
                  </a:cxn>
                </a:cxnLst>
                <a:rect l="0" t="0" r="r" b="b"/>
                <a:pathLst>
                  <a:path w="2230" h="1932">
                    <a:moveTo>
                      <a:pt x="1087" y="1750"/>
                    </a:moveTo>
                    <a:lnTo>
                      <a:pt x="1138" y="1662"/>
                    </a:lnTo>
                    <a:lnTo>
                      <a:pt x="1120" y="1585"/>
                    </a:lnTo>
                    <a:lnTo>
                      <a:pt x="1020" y="1530"/>
                    </a:lnTo>
                    <a:lnTo>
                      <a:pt x="957" y="1423"/>
                    </a:lnTo>
                    <a:lnTo>
                      <a:pt x="873" y="1363"/>
                    </a:lnTo>
                    <a:lnTo>
                      <a:pt x="741" y="1345"/>
                    </a:lnTo>
                    <a:lnTo>
                      <a:pt x="673" y="1240"/>
                    </a:lnTo>
                    <a:lnTo>
                      <a:pt x="897" y="1183"/>
                    </a:lnTo>
                    <a:lnTo>
                      <a:pt x="1057" y="1275"/>
                    </a:lnTo>
                    <a:lnTo>
                      <a:pt x="1240" y="1090"/>
                    </a:lnTo>
                    <a:lnTo>
                      <a:pt x="1474" y="1158"/>
                    </a:lnTo>
                    <a:lnTo>
                      <a:pt x="1569" y="1198"/>
                    </a:lnTo>
                    <a:lnTo>
                      <a:pt x="1663" y="1102"/>
                    </a:lnTo>
                    <a:lnTo>
                      <a:pt x="1692" y="910"/>
                    </a:lnTo>
                    <a:lnTo>
                      <a:pt x="1546" y="961"/>
                    </a:lnTo>
                    <a:lnTo>
                      <a:pt x="1348" y="955"/>
                    </a:lnTo>
                    <a:lnTo>
                      <a:pt x="1152" y="990"/>
                    </a:lnTo>
                    <a:lnTo>
                      <a:pt x="970" y="939"/>
                    </a:lnTo>
                    <a:lnTo>
                      <a:pt x="831" y="1005"/>
                    </a:lnTo>
                    <a:lnTo>
                      <a:pt x="673" y="840"/>
                    </a:lnTo>
                    <a:lnTo>
                      <a:pt x="697" y="684"/>
                    </a:lnTo>
                    <a:lnTo>
                      <a:pt x="342" y="534"/>
                    </a:lnTo>
                    <a:lnTo>
                      <a:pt x="280" y="610"/>
                    </a:lnTo>
                    <a:lnTo>
                      <a:pt x="132" y="520"/>
                    </a:lnTo>
                    <a:lnTo>
                      <a:pt x="0" y="369"/>
                    </a:lnTo>
                    <a:lnTo>
                      <a:pt x="88" y="283"/>
                    </a:lnTo>
                    <a:lnTo>
                      <a:pt x="178" y="310"/>
                    </a:lnTo>
                    <a:lnTo>
                      <a:pt x="187" y="489"/>
                    </a:lnTo>
                    <a:lnTo>
                      <a:pt x="283" y="444"/>
                    </a:lnTo>
                    <a:lnTo>
                      <a:pt x="324" y="241"/>
                    </a:lnTo>
                    <a:lnTo>
                      <a:pt x="598" y="205"/>
                    </a:lnTo>
                    <a:lnTo>
                      <a:pt x="733" y="90"/>
                    </a:lnTo>
                    <a:lnTo>
                      <a:pt x="870" y="0"/>
                    </a:lnTo>
                    <a:lnTo>
                      <a:pt x="1057" y="39"/>
                    </a:lnTo>
                    <a:lnTo>
                      <a:pt x="1329" y="160"/>
                    </a:lnTo>
                    <a:lnTo>
                      <a:pt x="1456" y="234"/>
                    </a:lnTo>
                    <a:lnTo>
                      <a:pt x="1642" y="187"/>
                    </a:lnTo>
                    <a:lnTo>
                      <a:pt x="1752" y="387"/>
                    </a:lnTo>
                    <a:lnTo>
                      <a:pt x="1852" y="553"/>
                    </a:lnTo>
                    <a:lnTo>
                      <a:pt x="1752" y="675"/>
                    </a:lnTo>
                    <a:lnTo>
                      <a:pt x="1809" y="1068"/>
                    </a:lnTo>
                    <a:lnTo>
                      <a:pt x="1929" y="1314"/>
                    </a:lnTo>
                    <a:lnTo>
                      <a:pt x="1993" y="1224"/>
                    </a:lnTo>
                    <a:lnTo>
                      <a:pt x="1980" y="1141"/>
                    </a:lnTo>
                    <a:lnTo>
                      <a:pt x="2034" y="1140"/>
                    </a:lnTo>
                    <a:lnTo>
                      <a:pt x="2065" y="1314"/>
                    </a:lnTo>
                    <a:lnTo>
                      <a:pt x="2062" y="1398"/>
                    </a:lnTo>
                    <a:lnTo>
                      <a:pt x="2068" y="1455"/>
                    </a:lnTo>
                    <a:lnTo>
                      <a:pt x="2076" y="1545"/>
                    </a:lnTo>
                    <a:lnTo>
                      <a:pt x="2085" y="1608"/>
                    </a:lnTo>
                    <a:lnTo>
                      <a:pt x="2098" y="1666"/>
                    </a:lnTo>
                    <a:lnTo>
                      <a:pt x="2112" y="1722"/>
                    </a:lnTo>
                    <a:lnTo>
                      <a:pt x="2146" y="1762"/>
                    </a:lnTo>
                    <a:lnTo>
                      <a:pt x="2184" y="1789"/>
                    </a:lnTo>
                    <a:lnTo>
                      <a:pt x="2230" y="1815"/>
                    </a:lnTo>
                    <a:lnTo>
                      <a:pt x="2080" y="1810"/>
                    </a:lnTo>
                    <a:lnTo>
                      <a:pt x="2002" y="1869"/>
                    </a:lnTo>
                    <a:lnTo>
                      <a:pt x="1926" y="1825"/>
                    </a:lnTo>
                    <a:lnTo>
                      <a:pt x="1855" y="1860"/>
                    </a:lnTo>
                    <a:lnTo>
                      <a:pt x="1809" y="1770"/>
                    </a:lnTo>
                    <a:lnTo>
                      <a:pt x="1705" y="1747"/>
                    </a:lnTo>
                    <a:lnTo>
                      <a:pt x="1630" y="1678"/>
                    </a:lnTo>
                    <a:lnTo>
                      <a:pt x="1485" y="1635"/>
                    </a:lnTo>
                    <a:lnTo>
                      <a:pt x="1402" y="1725"/>
                    </a:lnTo>
                    <a:lnTo>
                      <a:pt x="1425" y="1798"/>
                    </a:lnTo>
                    <a:lnTo>
                      <a:pt x="1372" y="1875"/>
                    </a:lnTo>
                    <a:lnTo>
                      <a:pt x="1135" y="1932"/>
                    </a:lnTo>
                    <a:lnTo>
                      <a:pt x="1087" y="1750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98" name="Freeform 455">
              <a:extLst>
                <a:ext uri="{FF2B5EF4-FFF2-40B4-BE49-F238E27FC236}">
                  <a16:creationId xmlns:a16="http://schemas.microsoft.com/office/drawing/2014/main" id="{BD832DE9-3807-8F47-B183-8FF6FB4BD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3115" y="3330565"/>
              <a:ext cx="1561204" cy="1990381"/>
            </a:xfrm>
            <a:custGeom>
              <a:avLst/>
              <a:gdLst/>
              <a:ahLst/>
              <a:cxnLst>
                <a:cxn ang="0">
                  <a:pos x="3227" y="3946"/>
                </a:cxn>
                <a:cxn ang="0">
                  <a:pos x="3242" y="606"/>
                </a:cxn>
                <a:cxn ang="0">
                  <a:pos x="2796" y="436"/>
                </a:cxn>
                <a:cxn ang="0">
                  <a:pos x="2633" y="484"/>
                </a:cxn>
                <a:cxn ang="0">
                  <a:pos x="2090" y="232"/>
                </a:cxn>
                <a:cxn ang="0">
                  <a:pos x="1602" y="0"/>
                </a:cxn>
                <a:cxn ang="0">
                  <a:pos x="1277" y="150"/>
                </a:cxn>
                <a:cxn ang="0">
                  <a:pos x="1305" y="330"/>
                </a:cxn>
                <a:cxn ang="0">
                  <a:pos x="1050" y="393"/>
                </a:cxn>
                <a:cxn ang="0">
                  <a:pos x="861" y="382"/>
                </a:cxn>
                <a:cxn ang="0">
                  <a:pos x="848" y="541"/>
                </a:cxn>
                <a:cxn ang="0">
                  <a:pos x="660" y="634"/>
                </a:cxn>
                <a:cxn ang="0">
                  <a:pos x="600" y="787"/>
                </a:cxn>
                <a:cxn ang="0">
                  <a:pos x="396" y="975"/>
                </a:cxn>
                <a:cxn ang="0">
                  <a:pos x="200" y="975"/>
                </a:cxn>
                <a:cxn ang="0">
                  <a:pos x="60" y="876"/>
                </a:cxn>
                <a:cxn ang="0">
                  <a:pos x="93" y="754"/>
                </a:cxn>
                <a:cxn ang="0">
                  <a:pos x="3" y="735"/>
                </a:cxn>
                <a:cxn ang="0">
                  <a:pos x="0" y="816"/>
                </a:cxn>
                <a:cxn ang="0">
                  <a:pos x="20" y="1018"/>
                </a:cxn>
                <a:cxn ang="0">
                  <a:pos x="50" y="1144"/>
                </a:cxn>
                <a:cxn ang="0">
                  <a:pos x="89" y="1188"/>
                </a:cxn>
                <a:cxn ang="0">
                  <a:pos x="167" y="1236"/>
                </a:cxn>
                <a:cxn ang="0">
                  <a:pos x="5" y="1324"/>
                </a:cxn>
                <a:cxn ang="0">
                  <a:pos x="14" y="1393"/>
                </a:cxn>
                <a:cxn ang="0">
                  <a:pos x="123" y="1470"/>
                </a:cxn>
                <a:cxn ang="0">
                  <a:pos x="278" y="1519"/>
                </a:cxn>
                <a:cxn ang="0">
                  <a:pos x="621" y="1521"/>
                </a:cxn>
                <a:cxn ang="0">
                  <a:pos x="855" y="1669"/>
                </a:cxn>
                <a:cxn ang="0">
                  <a:pos x="1349" y="1821"/>
                </a:cxn>
                <a:cxn ang="0">
                  <a:pos x="1689" y="2026"/>
                </a:cxn>
                <a:cxn ang="0">
                  <a:pos x="1728" y="2184"/>
                </a:cxn>
                <a:cxn ang="0">
                  <a:pos x="1866" y="2271"/>
                </a:cxn>
                <a:cxn ang="0">
                  <a:pos x="1943" y="2521"/>
                </a:cxn>
                <a:cxn ang="0">
                  <a:pos x="2063" y="2626"/>
                </a:cxn>
                <a:cxn ang="0">
                  <a:pos x="2063" y="2991"/>
                </a:cxn>
                <a:cxn ang="0">
                  <a:pos x="1820" y="3078"/>
                </a:cxn>
                <a:cxn ang="0">
                  <a:pos x="1673" y="3171"/>
                </a:cxn>
                <a:cxn ang="0">
                  <a:pos x="1547" y="3384"/>
                </a:cxn>
                <a:cxn ang="0">
                  <a:pos x="1518" y="3561"/>
                </a:cxn>
                <a:cxn ang="0">
                  <a:pos x="1695" y="3532"/>
                </a:cxn>
                <a:cxn ang="0">
                  <a:pos x="1917" y="3531"/>
                </a:cxn>
                <a:cxn ang="0">
                  <a:pos x="2124" y="3543"/>
                </a:cxn>
                <a:cxn ang="0">
                  <a:pos x="2160" y="3472"/>
                </a:cxn>
                <a:cxn ang="0">
                  <a:pos x="2280" y="3366"/>
                </a:cxn>
                <a:cxn ang="0">
                  <a:pos x="2370" y="3454"/>
                </a:cxn>
                <a:cxn ang="0">
                  <a:pos x="2688" y="3421"/>
                </a:cxn>
                <a:cxn ang="0">
                  <a:pos x="2936" y="3652"/>
                </a:cxn>
                <a:cxn ang="0">
                  <a:pos x="3227" y="3946"/>
                </a:cxn>
              </a:cxnLst>
              <a:rect l="0" t="0" r="r" b="b"/>
              <a:pathLst>
                <a:path w="3242" h="3946">
                  <a:moveTo>
                    <a:pt x="3227" y="3946"/>
                  </a:moveTo>
                  <a:lnTo>
                    <a:pt x="3242" y="606"/>
                  </a:lnTo>
                  <a:lnTo>
                    <a:pt x="2796" y="436"/>
                  </a:lnTo>
                  <a:lnTo>
                    <a:pt x="2633" y="484"/>
                  </a:lnTo>
                  <a:lnTo>
                    <a:pt x="2090" y="232"/>
                  </a:lnTo>
                  <a:lnTo>
                    <a:pt x="1602" y="0"/>
                  </a:lnTo>
                  <a:lnTo>
                    <a:pt x="1277" y="150"/>
                  </a:lnTo>
                  <a:lnTo>
                    <a:pt x="1305" y="330"/>
                  </a:lnTo>
                  <a:lnTo>
                    <a:pt x="1050" y="393"/>
                  </a:lnTo>
                  <a:lnTo>
                    <a:pt x="861" y="382"/>
                  </a:lnTo>
                  <a:lnTo>
                    <a:pt x="848" y="541"/>
                  </a:lnTo>
                  <a:lnTo>
                    <a:pt x="660" y="634"/>
                  </a:lnTo>
                  <a:lnTo>
                    <a:pt x="600" y="787"/>
                  </a:lnTo>
                  <a:lnTo>
                    <a:pt x="396" y="975"/>
                  </a:lnTo>
                  <a:lnTo>
                    <a:pt x="200" y="975"/>
                  </a:lnTo>
                  <a:lnTo>
                    <a:pt x="60" y="876"/>
                  </a:lnTo>
                  <a:lnTo>
                    <a:pt x="93" y="754"/>
                  </a:lnTo>
                  <a:lnTo>
                    <a:pt x="3" y="735"/>
                  </a:lnTo>
                  <a:lnTo>
                    <a:pt x="0" y="816"/>
                  </a:lnTo>
                  <a:lnTo>
                    <a:pt x="20" y="1018"/>
                  </a:lnTo>
                  <a:lnTo>
                    <a:pt x="50" y="1144"/>
                  </a:lnTo>
                  <a:lnTo>
                    <a:pt x="89" y="1188"/>
                  </a:lnTo>
                  <a:lnTo>
                    <a:pt x="167" y="1236"/>
                  </a:lnTo>
                  <a:lnTo>
                    <a:pt x="5" y="1324"/>
                  </a:lnTo>
                  <a:lnTo>
                    <a:pt x="14" y="1393"/>
                  </a:lnTo>
                  <a:lnTo>
                    <a:pt x="123" y="1470"/>
                  </a:lnTo>
                  <a:lnTo>
                    <a:pt x="278" y="1519"/>
                  </a:lnTo>
                  <a:lnTo>
                    <a:pt x="621" y="1521"/>
                  </a:lnTo>
                  <a:lnTo>
                    <a:pt x="855" y="1669"/>
                  </a:lnTo>
                  <a:lnTo>
                    <a:pt x="1349" y="1821"/>
                  </a:lnTo>
                  <a:lnTo>
                    <a:pt x="1689" y="2026"/>
                  </a:lnTo>
                  <a:lnTo>
                    <a:pt x="1728" y="2184"/>
                  </a:lnTo>
                  <a:lnTo>
                    <a:pt x="1866" y="2271"/>
                  </a:lnTo>
                  <a:lnTo>
                    <a:pt x="1943" y="2521"/>
                  </a:lnTo>
                  <a:lnTo>
                    <a:pt x="2063" y="2626"/>
                  </a:lnTo>
                  <a:lnTo>
                    <a:pt x="2063" y="2991"/>
                  </a:lnTo>
                  <a:lnTo>
                    <a:pt x="1820" y="3078"/>
                  </a:lnTo>
                  <a:lnTo>
                    <a:pt x="1673" y="3171"/>
                  </a:lnTo>
                  <a:lnTo>
                    <a:pt x="1547" y="3384"/>
                  </a:lnTo>
                  <a:lnTo>
                    <a:pt x="1518" y="3561"/>
                  </a:lnTo>
                  <a:lnTo>
                    <a:pt x="1695" y="3532"/>
                  </a:lnTo>
                  <a:lnTo>
                    <a:pt x="1917" y="3531"/>
                  </a:lnTo>
                  <a:lnTo>
                    <a:pt x="2124" y="3543"/>
                  </a:lnTo>
                  <a:lnTo>
                    <a:pt x="2160" y="3472"/>
                  </a:lnTo>
                  <a:lnTo>
                    <a:pt x="2280" y="3366"/>
                  </a:lnTo>
                  <a:lnTo>
                    <a:pt x="2370" y="3454"/>
                  </a:lnTo>
                  <a:lnTo>
                    <a:pt x="2688" y="3421"/>
                  </a:lnTo>
                  <a:lnTo>
                    <a:pt x="2936" y="3652"/>
                  </a:lnTo>
                  <a:lnTo>
                    <a:pt x="3227" y="3946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83192418-E80C-DC47-A11C-19D9BFCD2092}"/>
                </a:ext>
              </a:extLst>
            </p:cNvPr>
            <p:cNvGrpSpPr/>
            <p:nvPr/>
          </p:nvGrpSpPr>
          <p:grpSpPr>
            <a:xfrm>
              <a:off x="7591702" y="2288705"/>
              <a:ext cx="1086580" cy="1180607"/>
              <a:chOff x="7376049" y="2726806"/>
              <a:chExt cx="935341" cy="979153"/>
            </a:xfrm>
            <a:grpFill/>
          </p:grpSpPr>
          <p:sp>
            <p:nvSpPr>
              <p:cNvPr id="300" name="Freeform 432">
                <a:extLst>
                  <a:ext uri="{FF2B5EF4-FFF2-40B4-BE49-F238E27FC236}">
                    <a16:creationId xmlns:a16="http://schemas.microsoft.com/office/drawing/2014/main" id="{1D7979FB-C049-F946-9625-A54192916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5188" y="2820955"/>
                <a:ext cx="286202" cy="625570"/>
              </a:xfrm>
              <a:custGeom>
                <a:avLst/>
                <a:gdLst/>
                <a:ahLst/>
                <a:cxnLst>
                  <a:cxn ang="0">
                    <a:pos x="77" y="299"/>
                  </a:cxn>
                  <a:cxn ang="0">
                    <a:pos x="48" y="266"/>
                  </a:cxn>
                  <a:cxn ang="0">
                    <a:pos x="27" y="240"/>
                  </a:cxn>
                  <a:cxn ang="0">
                    <a:pos x="33" y="213"/>
                  </a:cxn>
                  <a:cxn ang="0">
                    <a:pos x="29" y="185"/>
                  </a:cxn>
                  <a:cxn ang="0">
                    <a:pos x="17" y="176"/>
                  </a:cxn>
                  <a:cxn ang="0">
                    <a:pos x="15" y="158"/>
                  </a:cxn>
                  <a:cxn ang="0">
                    <a:pos x="27" y="138"/>
                  </a:cxn>
                  <a:cxn ang="0">
                    <a:pos x="8" y="114"/>
                  </a:cxn>
                  <a:cxn ang="0">
                    <a:pos x="0" y="95"/>
                  </a:cxn>
                  <a:cxn ang="0">
                    <a:pos x="14" y="59"/>
                  </a:cxn>
                  <a:cxn ang="0">
                    <a:pos x="38" y="21"/>
                  </a:cxn>
                  <a:cxn ang="0">
                    <a:pos x="54" y="0"/>
                  </a:cxn>
                  <a:cxn ang="0">
                    <a:pos x="60" y="11"/>
                  </a:cxn>
                  <a:cxn ang="0">
                    <a:pos x="45" y="32"/>
                  </a:cxn>
                  <a:cxn ang="0">
                    <a:pos x="63" y="50"/>
                  </a:cxn>
                  <a:cxn ang="0">
                    <a:pos x="56" y="89"/>
                  </a:cxn>
                  <a:cxn ang="0">
                    <a:pos x="27" y="117"/>
                  </a:cxn>
                  <a:cxn ang="0">
                    <a:pos x="38" y="141"/>
                  </a:cxn>
                  <a:cxn ang="0">
                    <a:pos x="51" y="135"/>
                  </a:cxn>
                  <a:cxn ang="0">
                    <a:pos x="60" y="113"/>
                  </a:cxn>
                  <a:cxn ang="0">
                    <a:pos x="86" y="105"/>
                  </a:cxn>
                  <a:cxn ang="0">
                    <a:pos x="83" y="83"/>
                  </a:cxn>
                  <a:cxn ang="0">
                    <a:pos x="104" y="65"/>
                  </a:cxn>
                  <a:cxn ang="0">
                    <a:pos x="131" y="58"/>
                  </a:cxn>
                  <a:cxn ang="0">
                    <a:pos x="131" y="113"/>
                  </a:cxn>
                  <a:cxn ang="0">
                    <a:pos x="89" y="132"/>
                  </a:cxn>
                  <a:cxn ang="0">
                    <a:pos x="85" y="149"/>
                  </a:cxn>
                  <a:cxn ang="0">
                    <a:pos x="138" y="168"/>
                  </a:cxn>
                  <a:cxn ang="0">
                    <a:pos x="123" y="183"/>
                  </a:cxn>
                  <a:cxn ang="0">
                    <a:pos x="89" y="179"/>
                  </a:cxn>
                  <a:cxn ang="0">
                    <a:pos x="60" y="165"/>
                  </a:cxn>
                  <a:cxn ang="0">
                    <a:pos x="45" y="182"/>
                  </a:cxn>
                  <a:cxn ang="0">
                    <a:pos x="54" y="198"/>
                  </a:cxn>
                  <a:cxn ang="0">
                    <a:pos x="50" y="222"/>
                  </a:cxn>
                  <a:cxn ang="0">
                    <a:pos x="65" y="257"/>
                  </a:cxn>
                  <a:cxn ang="0">
                    <a:pos x="81" y="281"/>
                  </a:cxn>
                  <a:cxn ang="0">
                    <a:pos x="77" y="299"/>
                  </a:cxn>
                </a:cxnLst>
                <a:rect l="0" t="0" r="r" b="b"/>
                <a:pathLst>
                  <a:path w="138" h="299">
                    <a:moveTo>
                      <a:pt x="77" y="299"/>
                    </a:moveTo>
                    <a:lnTo>
                      <a:pt x="48" y="266"/>
                    </a:lnTo>
                    <a:lnTo>
                      <a:pt x="27" y="240"/>
                    </a:lnTo>
                    <a:lnTo>
                      <a:pt x="33" y="213"/>
                    </a:lnTo>
                    <a:lnTo>
                      <a:pt x="29" y="185"/>
                    </a:lnTo>
                    <a:lnTo>
                      <a:pt x="17" y="176"/>
                    </a:lnTo>
                    <a:lnTo>
                      <a:pt x="15" y="158"/>
                    </a:lnTo>
                    <a:lnTo>
                      <a:pt x="27" y="138"/>
                    </a:lnTo>
                    <a:lnTo>
                      <a:pt x="8" y="114"/>
                    </a:lnTo>
                    <a:lnTo>
                      <a:pt x="0" y="95"/>
                    </a:lnTo>
                    <a:lnTo>
                      <a:pt x="14" y="59"/>
                    </a:lnTo>
                    <a:lnTo>
                      <a:pt x="38" y="21"/>
                    </a:lnTo>
                    <a:lnTo>
                      <a:pt x="54" y="0"/>
                    </a:lnTo>
                    <a:lnTo>
                      <a:pt x="60" y="11"/>
                    </a:lnTo>
                    <a:lnTo>
                      <a:pt x="45" y="32"/>
                    </a:lnTo>
                    <a:lnTo>
                      <a:pt x="63" y="50"/>
                    </a:lnTo>
                    <a:lnTo>
                      <a:pt x="56" y="89"/>
                    </a:lnTo>
                    <a:lnTo>
                      <a:pt x="27" y="117"/>
                    </a:lnTo>
                    <a:lnTo>
                      <a:pt x="38" y="141"/>
                    </a:lnTo>
                    <a:lnTo>
                      <a:pt x="51" y="135"/>
                    </a:lnTo>
                    <a:lnTo>
                      <a:pt x="60" y="113"/>
                    </a:lnTo>
                    <a:lnTo>
                      <a:pt x="86" y="105"/>
                    </a:lnTo>
                    <a:lnTo>
                      <a:pt x="83" y="83"/>
                    </a:lnTo>
                    <a:lnTo>
                      <a:pt x="104" y="65"/>
                    </a:lnTo>
                    <a:lnTo>
                      <a:pt x="131" y="58"/>
                    </a:lnTo>
                    <a:lnTo>
                      <a:pt x="131" y="113"/>
                    </a:lnTo>
                    <a:lnTo>
                      <a:pt x="89" y="132"/>
                    </a:lnTo>
                    <a:lnTo>
                      <a:pt x="85" y="149"/>
                    </a:lnTo>
                    <a:lnTo>
                      <a:pt x="138" y="168"/>
                    </a:lnTo>
                    <a:lnTo>
                      <a:pt x="123" y="183"/>
                    </a:lnTo>
                    <a:lnTo>
                      <a:pt x="89" y="179"/>
                    </a:lnTo>
                    <a:lnTo>
                      <a:pt x="60" y="165"/>
                    </a:lnTo>
                    <a:lnTo>
                      <a:pt x="45" y="182"/>
                    </a:lnTo>
                    <a:lnTo>
                      <a:pt x="54" y="198"/>
                    </a:lnTo>
                    <a:lnTo>
                      <a:pt x="50" y="222"/>
                    </a:lnTo>
                    <a:lnTo>
                      <a:pt x="65" y="257"/>
                    </a:lnTo>
                    <a:lnTo>
                      <a:pt x="81" y="281"/>
                    </a:lnTo>
                    <a:lnTo>
                      <a:pt x="77" y="299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1" name="Freeform 433">
                <a:extLst>
                  <a:ext uri="{FF2B5EF4-FFF2-40B4-BE49-F238E27FC236}">
                    <a16:creationId xmlns:a16="http://schemas.microsoft.com/office/drawing/2014/main" id="{207F679A-D5FF-B149-85EB-69AB3B1A9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7323" y="2726806"/>
                <a:ext cx="99549" cy="123441"/>
              </a:xfrm>
              <a:custGeom>
                <a:avLst/>
                <a:gdLst/>
                <a:ahLst/>
                <a:cxnLst>
                  <a:cxn ang="0">
                    <a:pos x="2" y="57"/>
                  </a:cxn>
                  <a:cxn ang="0">
                    <a:pos x="0" y="27"/>
                  </a:cxn>
                  <a:cxn ang="0">
                    <a:pos x="25" y="0"/>
                  </a:cxn>
                  <a:cxn ang="0">
                    <a:pos x="48" y="12"/>
                  </a:cxn>
                  <a:cxn ang="0">
                    <a:pos x="48" y="30"/>
                  </a:cxn>
                  <a:cxn ang="0">
                    <a:pos x="30" y="59"/>
                  </a:cxn>
                  <a:cxn ang="0">
                    <a:pos x="2" y="57"/>
                  </a:cxn>
                </a:cxnLst>
                <a:rect l="0" t="0" r="r" b="b"/>
                <a:pathLst>
                  <a:path w="48" h="59">
                    <a:moveTo>
                      <a:pt x="2" y="57"/>
                    </a:moveTo>
                    <a:lnTo>
                      <a:pt x="0" y="27"/>
                    </a:lnTo>
                    <a:lnTo>
                      <a:pt x="25" y="0"/>
                    </a:lnTo>
                    <a:lnTo>
                      <a:pt x="48" y="12"/>
                    </a:lnTo>
                    <a:lnTo>
                      <a:pt x="48" y="30"/>
                    </a:lnTo>
                    <a:lnTo>
                      <a:pt x="30" y="59"/>
                    </a:lnTo>
                    <a:lnTo>
                      <a:pt x="2" y="57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2" name="Freeform 434">
                <a:extLst>
                  <a:ext uri="{FF2B5EF4-FFF2-40B4-BE49-F238E27FC236}">
                    <a16:creationId xmlns:a16="http://schemas.microsoft.com/office/drawing/2014/main" id="{D0E0A327-B08F-0646-BE88-D8975DD0F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5188" y="3559504"/>
                <a:ext cx="165914" cy="100426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" y="13"/>
                  </a:cxn>
                  <a:cxn ang="0">
                    <a:pos x="24" y="0"/>
                  </a:cxn>
                  <a:cxn ang="0">
                    <a:pos x="80" y="27"/>
                  </a:cxn>
                  <a:cxn ang="0">
                    <a:pos x="71" y="43"/>
                  </a:cxn>
                  <a:cxn ang="0">
                    <a:pos x="36" y="36"/>
                  </a:cxn>
                  <a:cxn ang="0">
                    <a:pos x="20" y="48"/>
                  </a:cxn>
                  <a:cxn ang="0">
                    <a:pos x="0" y="31"/>
                  </a:cxn>
                </a:cxnLst>
                <a:rect l="0" t="0" r="r" b="b"/>
                <a:pathLst>
                  <a:path w="80" h="48">
                    <a:moveTo>
                      <a:pt x="0" y="31"/>
                    </a:moveTo>
                    <a:lnTo>
                      <a:pt x="2" y="13"/>
                    </a:lnTo>
                    <a:lnTo>
                      <a:pt x="24" y="0"/>
                    </a:lnTo>
                    <a:lnTo>
                      <a:pt x="80" y="27"/>
                    </a:lnTo>
                    <a:lnTo>
                      <a:pt x="71" y="43"/>
                    </a:lnTo>
                    <a:lnTo>
                      <a:pt x="36" y="36"/>
                    </a:lnTo>
                    <a:lnTo>
                      <a:pt x="20" y="48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3" name="Freeform 436">
                <a:extLst>
                  <a:ext uri="{FF2B5EF4-FFF2-40B4-BE49-F238E27FC236}">
                    <a16:creationId xmlns:a16="http://schemas.microsoft.com/office/drawing/2014/main" id="{5303EBD5-B1FE-3E4D-9392-94F6B28AF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6049" y="3632731"/>
                <a:ext cx="199097" cy="7322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" y="0"/>
                  </a:cxn>
                  <a:cxn ang="0">
                    <a:pos x="24" y="2"/>
                  </a:cxn>
                  <a:cxn ang="0">
                    <a:pos x="69" y="1"/>
                  </a:cxn>
                  <a:cxn ang="0">
                    <a:pos x="91" y="8"/>
                  </a:cxn>
                  <a:cxn ang="0">
                    <a:pos x="96" y="16"/>
                  </a:cxn>
                  <a:cxn ang="0">
                    <a:pos x="72" y="25"/>
                  </a:cxn>
                  <a:cxn ang="0">
                    <a:pos x="37" y="23"/>
                  </a:cxn>
                  <a:cxn ang="0">
                    <a:pos x="21" y="35"/>
                  </a:cxn>
                  <a:cxn ang="0">
                    <a:pos x="0" y="29"/>
                  </a:cxn>
                </a:cxnLst>
                <a:rect l="0" t="0" r="r" b="b"/>
                <a:pathLst>
                  <a:path w="96" h="35">
                    <a:moveTo>
                      <a:pt x="0" y="29"/>
                    </a:moveTo>
                    <a:lnTo>
                      <a:pt x="3" y="0"/>
                    </a:lnTo>
                    <a:lnTo>
                      <a:pt x="24" y="2"/>
                    </a:lnTo>
                    <a:lnTo>
                      <a:pt x="69" y="1"/>
                    </a:lnTo>
                    <a:lnTo>
                      <a:pt x="91" y="8"/>
                    </a:lnTo>
                    <a:lnTo>
                      <a:pt x="96" y="16"/>
                    </a:lnTo>
                    <a:lnTo>
                      <a:pt x="72" y="25"/>
                    </a:lnTo>
                    <a:lnTo>
                      <a:pt x="37" y="23"/>
                    </a:lnTo>
                    <a:lnTo>
                      <a:pt x="21" y="35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4" name="Freeform 456">
                <a:extLst>
                  <a:ext uri="{FF2B5EF4-FFF2-40B4-BE49-F238E27FC236}">
                    <a16:creationId xmlns:a16="http://schemas.microsoft.com/office/drawing/2014/main" id="{EC858F82-CCFB-784B-BA19-49E371EFF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8823" y="3333546"/>
                <a:ext cx="167987" cy="119256"/>
              </a:xfrm>
              <a:custGeom>
                <a:avLst/>
                <a:gdLst/>
                <a:ahLst/>
                <a:cxnLst>
                  <a:cxn ang="0">
                    <a:pos x="266" y="59"/>
                  </a:cxn>
                  <a:cxn ang="0">
                    <a:pos x="186" y="60"/>
                  </a:cxn>
                  <a:cxn ang="0">
                    <a:pos x="102" y="90"/>
                  </a:cxn>
                  <a:cxn ang="0">
                    <a:pos x="6" y="0"/>
                  </a:cxn>
                  <a:cxn ang="0">
                    <a:pos x="0" y="126"/>
                  </a:cxn>
                  <a:cxn ang="0">
                    <a:pos x="84" y="138"/>
                  </a:cxn>
                  <a:cxn ang="0">
                    <a:pos x="144" y="144"/>
                  </a:cxn>
                  <a:cxn ang="0">
                    <a:pos x="150" y="192"/>
                  </a:cxn>
                  <a:cxn ang="0">
                    <a:pos x="210" y="252"/>
                  </a:cxn>
                  <a:cxn ang="0">
                    <a:pos x="276" y="270"/>
                  </a:cxn>
                  <a:cxn ang="0">
                    <a:pos x="357" y="285"/>
                  </a:cxn>
                  <a:cxn ang="0">
                    <a:pos x="402" y="234"/>
                  </a:cxn>
                  <a:cxn ang="0">
                    <a:pos x="348" y="240"/>
                  </a:cxn>
                  <a:cxn ang="0">
                    <a:pos x="300" y="240"/>
                  </a:cxn>
                  <a:cxn ang="0">
                    <a:pos x="270" y="192"/>
                  </a:cxn>
                  <a:cxn ang="0">
                    <a:pos x="264" y="126"/>
                  </a:cxn>
                  <a:cxn ang="0">
                    <a:pos x="266" y="59"/>
                  </a:cxn>
                </a:cxnLst>
                <a:rect l="0" t="0" r="r" b="b"/>
                <a:pathLst>
                  <a:path w="402" h="285">
                    <a:moveTo>
                      <a:pt x="266" y="59"/>
                    </a:moveTo>
                    <a:lnTo>
                      <a:pt x="186" y="60"/>
                    </a:lnTo>
                    <a:lnTo>
                      <a:pt x="102" y="90"/>
                    </a:lnTo>
                    <a:lnTo>
                      <a:pt x="6" y="0"/>
                    </a:lnTo>
                    <a:lnTo>
                      <a:pt x="0" y="126"/>
                    </a:lnTo>
                    <a:lnTo>
                      <a:pt x="84" y="138"/>
                    </a:lnTo>
                    <a:lnTo>
                      <a:pt x="144" y="144"/>
                    </a:lnTo>
                    <a:lnTo>
                      <a:pt x="150" y="192"/>
                    </a:lnTo>
                    <a:lnTo>
                      <a:pt x="210" y="252"/>
                    </a:lnTo>
                    <a:lnTo>
                      <a:pt x="276" y="270"/>
                    </a:lnTo>
                    <a:lnTo>
                      <a:pt x="357" y="285"/>
                    </a:lnTo>
                    <a:lnTo>
                      <a:pt x="402" y="234"/>
                    </a:lnTo>
                    <a:lnTo>
                      <a:pt x="348" y="240"/>
                    </a:lnTo>
                    <a:lnTo>
                      <a:pt x="300" y="240"/>
                    </a:lnTo>
                    <a:lnTo>
                      <a:pt x="270" y="192"/>
                    </a:lnTo>
                    <a:lnTo>
                      <a:pt x="264" y="126"/>
                    </a:lnTo>
                    <a:lnTo>
                      <a:pt x="266" y="59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649F9A46-7382-7B49-B65B-A33CC6EDF522}"/>
                </a:ext>
              </a:extLst>
            </p:cNvPr>
            <p:cNvGrpSpPr/>
            <p:nvPr/>
          </p:nvGrpSpPr>
          <p:grpSpPr>
            <a:xfrm>
              <a:off x="421728" y="1521816"/>
              <a:ext cx="730006" cy="885456"/>
              <a:chOff x="1204049" y="2090776"/>
              <a:chExt cx="628398" cy="734365"/>
            </a:xfrm>
            <a:grpFill/>
          </p:grpSpPr>
          <p:sp>
            <p:nvSpPr>
              <p:cNvPr id="306" name="Freeform 402">
                <a:extLst>
                  <a:ext uri="{FF2B5EF4-FFF2-40B4-BE49-F238E27FC236}">
                    <a16:creationId xmlns:a16="http://schemas.microsoft.com/office/drawing/2014/main" id="{F648C067-C8A5-B143-9F28-504BF4309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049" y="2090776"/>
                <a:ext cx="628398" cy="734365"/>
              </a:xfrm>
              <a:custGeom>
                <a:avLst/>
                <a:gdLst/>
                <a:ahLst/>
                <a:cxnLst>
                  <a:cxn ang="0">
                    <a:pos x="262" y="342"/>
                  </a:cxn>
                  <a:cxn ang="0">
                    <a:pos x="246" y="324"/>
                  </a:cxn>
                  <a:cxn ang="0">
                    <a:pos x="244" y="271"/>
                  </a:cxn>
                  <a:cxn ang="0">
                    <a:pos x="217" y="267"/>
                  </a:cxn>
                  <a:cxn ang="0">
                    <a:pos x="211" y="247"/>
                  </a:cxn>
                  <a:cxn ang="0">
                    <a:pos x="174" y="196"/>
                  </a:cxn>
                  <a:cxn ang="0">
                    <a:pos x="153" y="184"/>
                  </a:cxn>
                  <a:cxn ang="0">
                    <a:pos x="135" y="189"/>
                  </a:cxn>
                  <a:cxn ang="0">
                    <a:pos x="105" y="159"/>
                  </a:cxn>
                  <a:cxn ang="0">
                    <a:pos x="72" y="139"/>
                  </a:cxn>
                  <a:cxn ang="0">
                    <a:pos x="21" y="75"/>
                  </a:cxn>
                  <a:cxn ang="0">
                    <a:pos x="3" y="48"/>
                  </a:cxn>
                  <a:cxn ang="0">
                    <a:pos x="0" y="1"/>
                  </a:cxn>
                  <a:cxn ang="0">
                    <a:pos x="33" y="0"/>
                  </a:cxn>
                  <a:cxn ang="0">
                    <a:pos x="108" y="44"/>
                  </a:cxn>
                  <a:cxn ang="0">
                    <a:pos x="160" y="37"/>
                  </a:cxn>
                  <a:cxn ang="0">
                    <a:pos x="199" y="44"/>
                  </a:cxn>
                  <a:cxn ang="0">
                    <a:pos x="238" y="49"/>
                  </a:cxn>
                  <a:cxn ang="0">
                    <a:pos x="297" y="118"/>
                  </a:cxn>
                  <a:cxn ang="0">
                    <a:pos x="285" y="147"/>
                  </a:cxn>
                  <a:cxn ang="0">
                    <a:pos x="259" y="181"/>
                  </a:cxn>
                  <a:cxn ang="0">
                    <a:pos x="280" y="232"/>
                  </a:cxn>
                  <a:cxn ang="0">
                    <a:pos x="277" y="271"/>
                  </a:cxn>
                  <a:cxn ang="0">
                    <a:pos x="294" y="286"/>
                  </a:cxn>
                  <a:cxn ang="0">
                    <a:pos x="289" y="313"/>
                  </a:cxn>
                  <a:cxn ang="0">
                    <a:pos x="303" y="334"/>
                  </a:cxn>
                  <a:cxn ang="0">
                    <a:pos x="301" y="351"/>
                  </a:cxn>
                  <a:cxn ang="0">
                    <a:pos x="279" y="340"/>
                  </a:cxn>
                  <a:cxn ang="0">
                    <a:pos x="262" y="342"/>
                  </a:cxn>
                </a:cxnLst>
                <a:rect l="0" t="0" r="r" b="b"/>
                <a:pathLst>
                  <a:path w="303" h="351">
                    <a:moveTo>
                      <a:pt x="262" y="342"/>
                    </a:moveTo>
                    <a:lnTo>
                      <a:pt x="246" y="324"/>
                    </a:lnTo>
                    <a:lnTo>
                      <a:pt x="244" y="271"/>
                    </a:lnTo>
                    <a:lnTo>
                      <a:pt x="217" y="267"/>
                    </a:lnTo>
                    <a:lnTo>
                      <a:pt x="211" y="247"/>
                    </a:lnTo>
                    <a:lnTo>
                      <a:pt x="174" y="196"/>
                    </a:lnTo>
                    <a:lnTo>
                      <a:pt x="153" y="184"/>
                    </a:lnTo>
                    <a:lnTo>
                      <a:pt x="135" y="189"/>
                    </a:lnTo>
                    <a:lnTo>
                      <a:pt x="105" y="159"/>
                    </a:lnTo>
                    <a:lnTo>
                      <a:pt x="72" y="139"/>
                    </a:lnTo>
                    <a:lnTo>
                      <a:pt x="21" y="75"/>
                    </a:lnTo>
                    <a:lnTo>
                      <a:pt x="3" y="48"/>
                    </a:lnTo>
                    <a:lnTo>
                      <a:pt x="0" y="1"/>
                    </a:lnTo>
                    <a:lnTo>
                      <a:pt x="33" y="0"/>
                    </a:lnTo>
                    <a:lnTo>
                      <a:pt x="108" y="44"/>
                    </a:lnTo>
                    <a:lnTo>
                      <a:pt x="160" y="37"/>
                    </a:lnTo>
                    <a:lnTo>
                      <a:pt x="199" y="44"/>
                    </a:lnTo>
                    <a:lnTo>
                      <a:pt x="238" y="49"/>
                    </a:lnTo>
                    <a:lnTo>
                      <a:pt x="297" y="118"/>
                    </a:lnTo>
                    <a:lnTo>
                      <a:pt x="285" y="147"/>
                    </a:lnTo>
                    <a:lnTo>
                      <a:pt x="259" y="181"/>
                    </a:lnTo>
                    <a:lnTo>
                      <a:pt x="280" y="232"/>
                    </a:lnTo>
                    <a:lnTo>
                      <a:pt x="277" y="271"/>
                    </a:lnTo>
                    <a:lnTo>
                      <a:pt x="294" y="286"/>
                    </a:lnTo>
                    <a:lnTo>
                      <a:pt x="289" y="313"/>
                    </a:lnTo>
                    <a:lnTo>
                      <a:pt x="303" y="334"/>
                    </a:lnTo>
                    <a:lnTo>
                      <a:pt x="301" y="351"/>
                    </a:lnTo>
                    <a:lnTo>
                      <a:pt x="279" y="340"/>
                    </a:lnTo>
                    <a:lnTo>
                      <a:pt x="262" y="342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7" name="Freeform 457">
                <a:extLst>
                  <a:ext uri="{FF2B5EF4-FFF2-40B4-BE49-F238E27FC236}">
                    <a16:creationId xmlns:a16="http://schemas.microsoft.com/office/drawing/2014/main" id="{E4757224-7180-C848-9913-3CA59448A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078" y="2655671"/>
                <a:ext cx="178357" cy="129716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96"/>
                  </a:cxn>
                  <a:cxn ang="0">
                    <a:pos x="64" y="136"/>
                  </a:cxn>
                  <a:cxn ang="0">
                    <a:pos x="144" y="176"/>
                  </a:cxn>
                  <a:cxn ang="0">
                    <a:pos x="232" y="208"/>
                  </a:cxn>
                  <a:cxn ang="0">
                    <a:pos x="360" y="312"/>
                  </a:cxn>
                  <a:cxn ang="0">
                    <a:pos x="427" y="227"/>
                  </a:cxn>
                  <a:cxn ang="0">
                    <a:pos x="360" y="208"/>
                  </a:cxn>
                  <a:cxn ang="0">
                    <a:pos x="280" y="152"/>
                  </a:cxn>
                  <a:cxn ang="0">
                    <a:pos x="152" y="88"/>
                  </a:cxn>
                  <a:cxn ang="0">
                    <a:pos x="64" y="0"/>
                  </a:cxn>
                </a:cxnLst>
                <a:rect l="0" t="0" r="r" b="b"/>
                <a:pathLst>
                  <a:path w="427" h="312">
                    <a:moveTo>
                      <a:pt x="64" y="0"/>
                    </a:moveTo>
                    <a:lnTo>
                      <a:pt x="0" y="96"/>
                    </a:lnTo>
                    <a:lnTo>
                      <a:pt x="64" y="136"/>
                    </a:lnTo>
                    <a:lnTo>
                      <a:pt x="144" y="176"/>
                    </a:lnTo>
                    <a:lnTo>
                      <a:pt x="232" y="208"/>
                    </a:lnTo>
                    <a:lnTo>
                      <a:pt x="360" y="312"/>
                    </a:lnTo>
                    <a:lnTo>
                      <a:pt x="427" y="227"/>
                    </a:lnTo>
                    <a:lnTo>
                      <a:pt x="360" y="208"/>
                    </a:lnTo>
                    <a:lnTo>
                      <a:pt x="280" y="152"/>
                    </a:lnTo>
                    <a:lnTo>
                      <a:pt x="152" y="88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33AC25D6-FB19-5E4C-9D45-E51E8E87658A}"/>
                </a:ext>
              </a:extLst>
            </p:cNvPr>
            <p:cNvGrpSpPr/>
            <p:nvPr/>
          </p:nvGrpSpPr>
          <p:grpSpPr>
            <a:xfrm>
              <a:off x="1587813" y="2369429"/>
              <a:ext cx="944433" cy="887977"/>
              <a:chOff x="2207829" y="2793756"/>
              <a:chExt cx="812979" cy="736456"/>
            </a:xfrm>
            <a:grpFill/>
          </p:grpSpPr>
          <p:sp>
            <p:nvSpPr>
              <p:cNvPr id="309" name="Freeform 405">
                <a:extLst>
                  <a:ext uri="{FF2B5EF4-FFF2-40B4-BE49-F238E27FC236}">
                    <a16:creationId xmlns:a16="http://schemas.microsoft.com/office/drawing/2014/main" id="{E3F66BF8-62C2-A049-8FEE-2B23A88C0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829" y="2793756"/>
                <a:ext cx="812979" cy="736456"/>
              </a:xfrm>
              <a:custGeom>
                <a:avLst/>
                <a:gdLst/>
                <a:ahLst/>
                <a:cxnLst>
                  <a:cxn ang="0">
                    <a:pos x="1962" y="1131"/>
                  </a:cxn>
                  <a:cxn ang="0">
                    <a:pos x="1847" y="1176"/>
                  </a:cxn>
                  <a:cxn ang="0">
                    <a:pos x="1737" y="1266"/>
                  </a:cxn>
                  <a:cxn ang="0">
                    <a:pos x="1817" y="1396"/>
                  </a:cxn>
                  <a:cxn ang="0">
                    <a:pos x="1757" y="1486"/>
                  </a:cxn>
                  <a:cxn ang="0">
                    <a:pos x="1782" y="1591"/>
                  </a:cxn>
                  <a:cxn ang="0">
                    <a:pos x="1547" y="1581"/>
                  </a:cxn>
                  <a:cxn ang="0">
                    <a:pos x="1352" y="1761"/>
                  </a:cxn>
                  <a:cxn ang="0">
                    <a:pos x="1182" y="1671"/>
                  </a:cxn>
                  <a:cxn ang="0">
                    <a:pos x="1022" y="1626"/>
                  </a:cxn>
                  <a:cxn ang="0">
                    <a:pos x="823" y="1566"/>
                  </a:cxn>
                  <a:cxn ang="0">
                    <a:pos x="468" y="1372"/>
                  </a:cxn>
                  <a:cxn ang="0">
                    <a:pos x="417" y="1216"/>
                  </a:cxn>
                  <a:cxn ang="0">
                    <a:pos x="492" y="840"/>
                  </a:cxn>
                  <a:cxn ang="0">
                    <a:pos x="147" y="961"/>
                  </a:cxn>
                  <a:cxn ang="0">
                    <a:pos x="1" y="834"/>
                  </a:cxn>
                  <a:cxn ang="0">
                    <a:pos x="73" y="813"/>
                  </a:cxn>
                  <a:cxn ang="0">
                    <a:pos x="33" y="690"/>
                  </a:cxn>
                  <a:cxn ang="0">
                    <a:pos x="108" y="585"/>
                  </a:cxn>
                  <a:cxn ang="0">
                    <a:pos x="0" y="427"/>
                  </a:cxn>
                  <a:cxn ang="0">
                    <a:pos x="100" y="471"/>
                  </a:cxn>
                  <a:cxn ang="0">
                    <a:pos x="192" y="375"/>
                  </a:cxn>
                  <a:cxn ang="0">
                    <a:pos x="147" y="255"/>
                  </a:cxn>
                  <a:cxn ang="0">
                    <a:pos x="168" y="126"/>
                  </a:cxn>
                  <a:cxn ang="0">
                    <a:pos x="196" y="28"/>
                  </a:cxn>
                  <a:cxn ang="0">
                    <a:pos x="317" y="110"/>
                  </a:cxn>
                  <a:cxn ang="0">
                    <a:pos x="402" y="125"/>
                  </a:cxn>
                  <a:cxn ang="0">
                    <a:pos x="462" y="270"/>
                  </a:cxn>
                  <a:cxn ang="0">
                    <a:pos x="522" y="215"/>
                  </a:cxn>
                  <a:cxn ang="0">
                    <a:pos x="447" y="80"/>
                  </a:cxn>
                  <a:cxn ang="0">
                    <a:pos x="477" y="0"/>
                  </a:cxn>
                  <a:cxn ang="0">
                    <a:pos x="662" y="120"/>
                  </a:cxn>
                  <a:cxn ang="0">
                    <a:pos x="702" y="230"/>
                  </a:cxn>
                  <a:cxn ang="0">
                    <a:pos x="807" y="360"/>
                  </a:cxn>
                  <a:cxn ang="0">
                    <a:pos x="972" y="365"/>
                  </a:cxn>
                  <a:cxn ang="0">
                    <a:pos x="1092" y="500"/>
                  </a:cxn>
                  <a:cxn ang="0">
                    <a:pos x="1137" y="650"/>
                  </a:cxn>
                  <a:cxn ang="0">
                    <a:pos x="1202" y="750"/>
                  </a:cxn>
                  <a:cxn ang="0">
                    <a:pos x="1302" y="800"/>
                  </a:cxn>
                  <a:cxn ang="0">
                    <a:pos x="1467" y="825"/>
                  </a:cxn>
                  <a:cxn ang="0">
                    <a:pos x="1557" y="916"/>
                  </a:cxn>
                  <a:cxn ang="0">
                    <a:pos x="1362" y="1041"/>
                  </a:cxn>
                  <a:cxn ang="0">
                    <a:pos x="1247" y="1041"/>
                  </a:cxn>
                  <a:cxn ang="0">
                    <a:pos x="1332" y="1111"/>
                  </a:cxn>
                  <a:cxn ang="0">
                    <a:pos x="1557" y="1021"/>
                  </a:cxn>
                  <a:cxn ang="0">
                    <a:pos x="1722" y="916"/>
                  </a:cxn>
                  <a:cxn ang="0">
                    <a:pos x="1892" y="1011"/>
                  </a:cxn>
                  <a:cxn ang="0">
                    <a:pos x="1962" y="1131"/>
                  </a:cxn>
                </a:cxnLst>
                <a:rect l="0" t="0" r="r" b="b"/>
                <a:pathLst>
                  <a:path w="1962" h="1761">
                    <a:moveTo>
                      <a:pt x="1962" y="1131"/>
                    </a:moveTo>
                    <a:lnTo>
                      <a:pt x="1847" y="1176"/>
                    </a:lnTo>
                    <a:lnTo>
                      <a:pt x="1737" y="1266"/>
                    </a:lnTo>
                    <a:lnTo>
                      <a:pt x="1817" y="1396"/>
                    </a:lnTo>
                    <a:lnTo>
                      <a:pt x="1757" y="1486"/>
                    </a:lnTo>
                    <a:lnTo>
                      <a:pt x="1782" y="1591"/>
                    </a:lnTo>
                    <a:lnTo>
                      <a:pt x="1547" y="1581"/>
                    </a:lnTo>
                    <a:lnTo>
                      <a:pt x="1352" y="1761"/>
                    </a:lnTo>
                    <a:lnTo>
                      <a:pt x="1182" y="1671"/>
                    </a:lnTo>
                    <a:lnTo>
                      <a:pt x="1022" y="1626"/>
                    </a:lnTo>
                    <a:lnTo>
                      <a:pt x="823" y="1566"/>
                    </a:lnTo>
                    <a:lnTo>
                      <a:pt x="468" y="1372"/>
                    </a:lnTo>
                    <a:lnTo>
                      <a:pt x="417" y="1216"/>
                    </a:lnTo>
                    <a:lnTo>
                      <a:pt x="492" y="840"/>
                    </a:lnTo>
                    <a:lnTo>
                      <a:pt x="147" y="961"/>
                    </a:lnTo>
                    <a:lnTo>
                      <a:pt x="1" y="834"/>
                    </a:lnTo>
                    <a:lnTo>
                      <a:pt x="73" y="813"/>
                    </a:lnTo>
                    <a:lnTo>
                      <a:pt x="33" y="690"/>
                    </a:lnTo>
                    <a:lnTo>
                      <a:pt x="108" y="585"/>
                    </a:lnTo>
                    <a:lnTo>
                      <a:pt x="0" y="427"/>
                    </a:lnTo>
                    <a:lnTo>
                      <a:pt x="100" y="471"/>
                    </a:lnTo>
                    <a:lnTo>
                      <a:pt x="192" y="375"/>
                    </a:lnTo>
                    <a:lnTo>
                      <a:pt x="147" y="255"/>
                    </a:lnTo>
                    <a:lnTo>
                      <a:pt x="168" y="126"/>
                    </a:lnTo>
                    <a:lnTo>
                      <a:pt x="196" y="28"/>
                    </a:lnTo>
                    <a:lnTo>
                      <a:pt x="317" y="110"/>
                    </a:lnTo>
                    <a:lnTo>
                      <a:pt x="402" y="125"/>
                    </a:lnTo>
                    <a:lnTo>
                      <a:pt x="462" y="270"/>
                    </a:lnTo>
                    <a:lnTo>
                      <a:pt x="522" y="215"/>
                    </a:lnTo>
                    <a:lnTo>
                      <a:pt x="447" y="80"/>
                    </a:lnTo>
                    <a:lnTo>
                      <a:pt x="477" y="0"/>
                    </a:lnTo>
                    <a:lnTo>
                      <a:pt x="662" y="120"/>
                    </a:lnTo>
                    <a:lnTo>
                      <a:pt x="702" y="230"/>
                    </a:lnTo>
                    <a:lnTo>
                      <a:pt x="807" y="360"/>
                    </a:lnTo>
                    <a:lnTo>
                      <a:pt x="972" y="365"/>
                    </a:lnTo>
                    <a:lnTo>
                      <a:pt x="1092" y="500"/>
                    </a:lnTo>
                    <a:lnTo>
                      <a:pt x="1137" y="650"/>
                    </a:lnTo>
                    <a:lnTo>
                      <a:pt x="1202" y="750"/>
                    </a:lnTo>
                    <a:lnTo>
                      <a:pt x="1302" y="800"/>
                    </a:lnTo>
                    <a:lnTo>
                      <a:pt x="1467" y="825"/>
                    </a:lnTo>
                    <a:lnTo>
                      <a:pt x="1557" y="916"/>
                    </a:lnTo>
                    <a:lnTo>
                      <a:pt x="1362" y="1041"/>
                    </a:lnTo>
                    <a:lnTo>
                      <a:pt x="1247" y="1041"/>
                    </a:lnTo>
                    <a:lnTo>
                      <a:pt x="1332" y="1111"/>
                    </a:lnTo>
                    <a:lnTo>
                      <a:pt x="1557" y="1021"/>
                    </a:lnTo>
                    <a:lnTo>
                      <a:pt x="1722" y="916"/>
                    </a:lnTo>
                    <a:lnTo>
                      <a:pt x="1892" y="1011"/>
                    </a:lnTo>
                    <a:lnTo>
                      <a:pt x="1962" y="1131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0" name="Freeform 459">
                <a:extLst>
                  <a:ext uri="{FF2B5EF4-FFF2-40B4-BE49-F238E27FC236}">
                    <a16:creationId xmlns:a16="http://schemas.microsoft.com/office/drawing/2014/main" id="{1B942C24-BE7F-DB40-8472-D4263D2F1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622" y="2829325"/>
                <a:ext cx="66365" cy="79503"/>
              </a:xfrm>
              <a:custGeom>
                <a:avLst/>
                <a:gdLst/>
                <a:ahLst/>
                <a:cxnLst>
                  <a:cxn ang="0">
                    <a:pos x="159" y="38"/>
                  </a:cxn>
                  <a:cxn ang="0">
                    <a:pos x="80" y="0"/>
                  </a:cxn>
                  <a:cxn ang="0">
                    <a:pos x="23" y="38"/>
                  </a:cxn>
                  <a:cxn ang="0">
                    <a:pos x="0" y="120"/>
                  </a:cxn>
                  <a:cxn ang="0">
                    <a:pos x="23" y="174"/>
                  </a:cxn>
                  <a:cxn ang="0">
                    <a:pos x="88" y="192"/>
                  </a:cxn>
                  <a:cxn ang="0">
                    <a:pos x="144" y="160"/>
                  </a:cxn>
                  <a:cxn ang="0">
                    <a:pos x="159" y="38"/>
                  </a:cxn>
                </a:cxnLst>
                <a:rect l="0" t="0" r="r" b="b"/>
                <a:pathLst>
                  <a:path w="159" h="192">
                    <a:moveTo>
                      <a:pt x="159" y="38"/>
                    </a:moveTo>
                    <a:lnTo>
                      <a:pt x="80" y="0"/>
                    </a:lnTo>
                    <a:lnTo>
                      <a:pt x="23" y="38"/>
                    </a:lnTo>
                    <a:lnTo>
                      <a:pt x="0" y="120"/>
                    </a:lnTo>
                    <a:lnTo>
                      <a:pt x="23" y="174"/>
                    </a:lnTo>
                    <a:lnTo>
                      <a:pt x="88" y="192"/>
                    </a:lnTo>
                    <a:lnTo>
                      <a:pt x="144" y="160"/>
                    </a:lnTo>
                    <a:lnTo>
                      <a:pt x="159" y="38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1" name="Freeform 460">
                <a:extLst>
                  <a:ext uri="{FF2B5EF4-FFF2-40B4-BE49-F238E27FC236}">
                    <a16:creationId xmlns:a16="http://schemas.microsoft.com/office/drawing/2014/main" id="{36848B6A-98A1-A444-8CB3-F17161254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905" y="2977871"/>
                <a:ext cx="39404" cy="92057"/>
              </a:xfrm>
              <a:custGeom>
                <a:avLst/>
                <a:gdLst/>
                <a:ahLst/>
                <a:cxnLst>
                  <a:cxn ang="0">
                    <a:pos x="96" y="125"/>
                  </a:cxn>
                  <a:cxn ang="0">
                    <a:pos x="8" y="0"/>
                  </a:cxn>
                  <a:cxn ang="0">
                    <a:pos x="0" y="117"/>
                  </a:cxn>
                  <a:cxn ang="0">
                    <a:pos x="32" y="221"/>
                  </a:cxn>
                  <a:cxn ang="0">
                    <a:pos x="96" y="205"/>
                  </a:cxn>
                  <a:cxn ang="0">
                    <a:pos x="96" y="125"/>
                  </a:cxn>
                </a:cxnLst>
                <a:rect l="0" t="0" r="r" b="b"/>
                <a:pathLst>
                  <a:path w="96" h="221">
                    <a:moveTo>
                      <a:pt x="96" y="125"/>
                    </a:moveTo>
                    <a:lnTo>
                      <a:pt x="8" y="0"/>
                    </a:lnTo>
                    <a:lnTo>
                      <a:pt x="0" y="117"/>
                    </a:lnTo>
                    <a:lnTo>
                      <a:pt x="32" y="221"/>
                    </a:lnTo>
                    <a:lnTo>
                      <a:pt x="96" y="205"/>
                    </a:lnTo>
                    <a:lnTo>
                      <a:pt x="96" y="125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2" name="Freeform 461">
                <a:extLst>
                  <a:ext uri="{FF2B5EF4-FFF2-40B4-BE49-F238E27FC236}">
                    <a16:creationId xmlns:a16="http://schemas.microsoft.com/office/drawing/2014/main" id="{8FD112C8-892A-624C-B916-9D957CD72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901" y="3065744"/>
                <a:ext cx="82958" cy="48122"/>
              </a:xfrm>
              <a:custGeom>
                <a:avLst/>
                <a:gdLst/>
                <a:ahLst/>
                <a:cxnLst>
                  <a:cxn ang="0">
                    <a:pos x="200" y="96"/>
                  </a:cxn>
                  <a:cxn ang="0">
                    <a:pos x="112" y="24"/>
                  </a:cxn>
                  <a:cxn ang="0">
                    <a:pos x="40" y="0"/>
                  </a:cxn>
                  <a:cxn ang="0">
                    <a:pos x="8" y="24"/>
                  </a:cxn>
                  <a:cxn ang="0">
                    <a:pos x="0" y="112"/>
                  </a:cxn>
                  <a:cxn ang="0">
                    <a:pos x="112" y="104"/>
                  </a:cxn>
                  <a:cxn ang="0">
                    <a:pos x="200" y="96"/>
                  </a:cxn>
                </a:cxnLst>
                <a:rect l="0" t="0" r="r" b="b"/>
                <a:pathLst>
                  <a:path w="200" h="112">
                    <a:moveTo>
                      <a:pt x="200" y="96"/>
                    </a:moveTo>
                    <a:lnTo>
                      <a:pt x="112" y="24"/>
                    </a:lnTo>
                    <a:lnTo>
                      <a:pt x="40" y="0"/>
                    </a:lnTo>
                    <a:lnTo>
                      <a:pt x="8" y="24"/>
                    </a:lnTo>
                    <a:lnTo>
                      <a:pt x="0" y="112"/>
                    </a:lnTo>
                    <a:lnTo>
                      <a:pt x="112" y="104"/>
                    </a:lnTo>
                    <a:lnTo>
                      <a:pt x="200" y="96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3" name="Freeform 462">
                <a:extLst>
                  <a:ext uri="{FF2B5EF4-FFF2-40B4-BE49-F238E27FC236}">
                    <a16:creationId xmlns:a16="http://schemas.microsoft.com/office/drawing/2014/main" id="{432BAC19-B0C0-B446-BBC8-5A229863F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118" y="3042730"/>
                <a:ext cx="60143" cy="48122"/>
              </a:xfrm>
              <a:custGeom>
                <a:avLst/>
                <a:gdLst/>
                <a:ahLst/>
                <a:cxnLst>
                  <a:cxn ang="0">
                    <a:pos x="144" y="88"/>
                  </a:cxn>
                  <a:cxn ang="0">
                    <a:pos x="64" y="0"/>
                  </a:cxn>
                  <a:cxn ang="0">
                    <a:pos x="0" y="8"/>
                  </a:cxn>
                  <a:cxn ang="0">
                    <a:pos x="64" y="72"/>
                  </a:cxn>
                  <a:cxn ang="0">
                    <a:pos x="104" y="112"/>
                  </a:cxn>
                  <a:cxn ang="0">
                    <a:pos x="144" y="88"/>
                  </a:cxn>
                </a:cxnLst>
                <a:rect l="0" t="0" r="r" b="b"/>
                <a:pathLst>
                  <a:path w="144" h="112">
                    <a:moveTo>
                      <a:pt x="144" y="88"/>
                    </a:moveTo>
                    <a:lnTo>
                      <a:pt x="64" y="0"/>
                    </a:lnTo>
                    <a:lnTo>
                      <a:pt x="0" y="8"/>
                    </a:lnTo>
                    <a:lnTo>
                      <a:pt x="64" y="72"/>
                    </a:lnTo>
                    <a:lnTo>
                      <a:pt x="104" y="112"/>
                    </a:lnTo>
                    <a:lnTo>
                      <a:pt x="144" y="88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CF771144-9CD3-5544-A987-451E84DFAFDE}"/>
                </a:ext>
              </a:extLst>
            </p:cNvPr>
            <p:cNvGrpSpPr/>
            <p:nvPr/>
          </p:nvGrpSpPr>
          <p:grpSpPr>
            <a:xfrm>
              <a:off x="6256971" y="5043452"/>
              <a:ext cx="1544338" cy="595348"/>
              <a:chOff x="6227096" y="5011494"/>
              <a:chExt cx="1329385" cy="493760"/>
            </a:xfrm>
            <a:grpFill/>
          </p:grpSpPr>
          <p:sp>
            <p:nvSpPr>
              <p:cNvPr id="315" name="Freeform 439">
                <a:extLst>
                  <a:ext uri="{FF2B5EF4-FFF2-40B4-BE49-F238E27FC236}">
                    <a16:creationId xmlns:a16="http://schemas.microsoft.com/office/drawing/2014/main" id="{7822C88F-5F3A-DF49-95FA-198390E2B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136" y="5203976"/>
                <a:ext cx="346345" cy="301278"/>
              </a:xfrm>
              <a:custGeom>
                <a:avLst/>
                <a:gdLst/>
                <a:ahLst/>
                <a:cxnLst>
                  <a:cxn ang="0">
                    <a:pos x="25" y="144"/>
                  </a:cxn>
                  <a:cxn ang="0">
                    <a:pos x="0" y="133"/>
                  </a:cxn>
                  <a:cxn ang="0">
                    <a:pos x="15" y="109"/>
                  </a:cxn>
                  <a:cxn ang="0">
                    <a:pos x="3" y="96"/>
                  </a:cxn>
                  <a:cxn ang="0">
                    <a:pos x="18" y="60"/>
                  </a:cxn>
                  <a:cxn ang="0">
                    <a:pos x="45" y="31"/>
                  </a:cxn>
                  <a:cxn ang="0">
                    <a:pos x="93" y="25"/>
                  </a:cxn>
                  <a:cxn ang="0">
                    <a:pos x="135" y="0"/>
                  </a:cxn>
                  <a:cxn ang="0">
                    <a:pos x="167" y="34"/>
                  </a:cxn>
                  <a:cxn ang="0">
                    <a:pos x="152" y="52"/>
                  </a:cxn>
                  <a:cxn ang="0">
                    <a:pos x="141" y="69"/>
                  </a:cxn>
                  <a:cxn ang="0">
                    <a:pos x="110" y="90"/>
                  </a:cxn>
                  <a:cxn ang="0">
                    <a:pos x="89" y="118"/>
                  </a:cxn>
                  <a:cxn ang="0">
                    <a:pos x="56" y="124"/>
                  </a:cxn>
                  <a:cxn ang="0">
                    <a:pos x="25" y="144"/>
                  </a:cxn>
                </a:cxnLst>
                <a:rect l="0" t="0" r="r" b="b"/>
                <a:pathLst>
                  <a:path w="167" h="144">
                    <a:moveTo>
                      <a:pt x="25" y="144"/>
                    </a:moveTo>
                    <a:lnTo>
                      <a:pt x="0" y="133"/>
                    </a:lnTo>
                    <a:lnTo>
                      <a:pt x="15" y="109"/>
                    </a:lnTo>
                    <a:lnTo>
                      <a:pt x="3" y="96"/>
                    </a:lnTo>
                    <a:lnTo>
                      <a:pt x="18" y="60"/>
                    </a:lnTo>
                    <a:lnTo>
                      <a:pt x="45" y="31"/>
                    </a:lnTo>
                    <a:lnTo>
                      <a:pt x="93" y="25"/>
                    </a:lnTo>
                    <a:lnTo>
                      <a:pt x="135" y="0"/>
                    </a:lnTo>
                    <a:lnTo>
                      <a:pt x="167" y="34"/>
                    </a:lnTo>
                    <a:lnTo>
                      <a:pt x="152" y="52"/>
                    </a:lnTo>
                    <a:lnTo>
                      <a:pt x="141" y="69"/>
                    </a:lnTo>
                    <a:lnTo>
                      <a:pt x="110" y="90"/>
                    </a:lnTo>
                    <a:lnTo>
                      <a:pt x="89" y="118"/>
                    </a:lnTo>
                    <a:lnTo>
                      <a:pt x="56" y="124"/>
                    </a:lnTo>
                    <a:lnTo>
                      <a:pt x="25" y="144"/>
                    </a:lnTo>
                    <a:close/>
                  </a:path>
                </a:pathLst>
              </a:custGeom>
              <a:grpFill/>
              <a:ln w="12700" cmpd="sng">
                <a:noFill/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1080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E7DB8D3B-C854-8C40-819A-BA9CB455007E}"/>
                  </a:ext>
                </a:extLst>
              </p:cNvPr>
              <p:cNvGrpSpPr/>
              <p:nvPr/>
            </p:nvGrpSpPr>
            <p:grpSpPr>
              <a:xfrm>
                <a:off x="6227096" y="5011494"/>
                <a:ext cx="1327311" cy="464470"/>
                <a:chOff x="6227096" y="5011494"/>
                <a:chExt cx="1327311" cy="464470"/>
              </a:xfrm>
              <a:grpFill/>
            </p:grpSpPr>
            <p:sp>
              <p:nvSpPr>
                <p:cNvPr id="317" name="Freeform 422">
                  <a:extLst>
                    <a:ext uri="{FF2B5EF4-FFF2-40B4-BE49-F238E27FC236}">
                      <a16:creationId xmlns:a16="http://schemas.microsoft.com/office/drawing/2014/main" id="{E3A6BF39-B4B9-F04B-8C66-7F6186DF42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7096" y="5268835"/>
                  <a:ext cx="408563" cy="207129"/>
                </a:xfrm>
                <a:custGeom>
                  <a:avLst/>
                  <a:gdLst/>
                  <a:ahLst/>
                  <a:cxnLst>
                    <a:cxn ang="0">
                      <a:pos x="126" y="95"/>
                    </a:cxn>
                    <a:cxn ang="0">
                      <a:pos x="107" y="69"/>
                    </a:cxn>
                    <a:cxn ang="0">
                      <a:pos x="65" y="47"/>
                    </a:cxn>
                    <a:cxn ang="0">
                      <a:pos x="20" y="47"/>
                    </a:cxn>
                    <a:cxn ang="0">
                      <a:pos x="0" y="22"/>
                    </a:cxn>
                    <a:cxn ang="0">
                      <a:pos x="41" y="8"/>
                    </a:cxn>
                    <a:cxn ang="0">
                      <a:pos x="83" y="9"/>
                    </a:cxn>
                    <a:cxn ang="0">
                      <a:pos x="107" y="0"/>
                    </a:cxn>
                    <a:cxn ang="0">
                      <a:pos x="119" y="12"/>
                    </a:cxn>
                    <a:cxn ang="0">
                      <a:pos x="134" y="27"/>
                    </a:cxn>
                    <a:cxn ang="0">
                      <a:pos x="156" y="36"/>
                    </a:cxn>
                    <a:cxn ang="0">
                      <a:pos x="197" y="80"/>
                    </a:cxn>
                    <a:cxn ang="0">
                      <a:pos x="165" y="99"/>
                    </a:cxn>
                    <a:cxn ang="0">
                      <a:pos x="126" y="95"/>
                    </a:cxn>
                  </a:cxnLst>
                  <a:rect l="0" t="0" r="r" b="b"/>
                  <a:pathLst>
                    <a:path w="197" h="99">
                      <a:moveTo>
                        <a:pt x="126" y="95"/>
                      </a:moveTo>
                      <a:lnTo>
                        <a:pt x="107" y="69"/>
                      </a:lnTo>
                      <a:lnTo>
                        <a:pt x="65" y="47"/>
                      </a:lnTo>
                      <a:lnTo>
                        <a:pt x="20" y="47"/>
                      </a:lnTo>
                      <a:lnTo>
                        <a:pt x="0" y="22"/>
                      </a:lnTo>
                      <a:lnTo>
                        <a:pt x="41" y="8"/>
                      </a:lnTo>
                      <a:lnTo>
                        <a:pt x="83" y="9"/>
                      </a:lnTo>
                      <a:lnTo>
                        <a:pt x="107" y="0"/>
                      </a:lnTo>
                      <a:lnTo>
                        <a:pt x="119" y="12"/>
                      </a:lnTo>
                      <a:lnTo>
                        <a:pt x="134" y="27"/>
                      </a:lnTo>
                      <a:lnTo>
                        <a:pt x="156" y="36"/>
                      </a:lnTo>
                      <a:lnTo>
                        <a:pt x="197" y="80"/>
                      </a:lnTo>
                      <a:lnTo>
                        <a:pt x="165" y="99"/>
                      </a:lnTo>
                      <a:lnTo>
                        <a:pt x="126" y="95"/>
                      </a:lnTo>
                      <a:close/>
                    </a:path>
                  </a:pathLst>
                </a:custGeom>
                <a:grpFill/>
                <a:ln w="12700" cmpd="sng">
                  <a:noFill/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08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8" name="Freeform 426">
                  <a:extLst>
                    <a:ext uri="{FF2B5EF4-FFF2-40B4-BE49-F238E27FC236}">
                      <a16:creationId xmlns:a16="http://schemas.microsoft.com/office/drawing/2014/main" id="{28EDDA0A-14EB-FE4E-B96F-0FC1B3A080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3748" y="5042878"/>
                  <a:ext cx="640842" cy="142270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9" y="56"/>
                    </a:cxn>
                    <a:cxn ang="0">
                      <a:pos x="57" y="59"/>
                    </a:cxn>
                    <a:cxn ang="0">
                      <a:pos x="83" y="56"/>
                    </a:cxn>
                    <a:cxn ang="0">
                      <a:pos x="122" y="68"/>
                    </a:cxn>
                    <a:cxn ang="0">
                      <a:pos x="150" y="66"/>
                    </a:cxn>
                    <a:cxn ang="0">
                      <a:pos x="167" y="54"/>
                    </a:cxn>
                    <a:cxn ang="0">
                      <a:pos x="200" y="60"/>
                    </a:cxn>
                    <a:cxn ang="0">
                      <a:pos x="252" y="48"/>
                    </a:cxn>
                    <a:cxn ang="0">
                      <a:pos x="309" y="36"/>
                    </a:cxn>
                    <a:cxn ang="0">
                      <a:pos x="303" y="14"/>
                    </a:cxn>
                    <a:cxn ang="0">
                      <a:pos x="276" y="17"/>
                    </a:cxn>
                    <a:cxn ang="0">
                      <a:pos x="275" y="36"/>
                    </a:cxn>
                    <a:cxn ang="0">
                      <a:pos x="245" y="38"/>
                    </a:cxn>
                    <a:cxn ang="0">
                      <a:pos x="225" y="21"/>
                    </a:cxn>
                    <a:cxn ang="0">
                      <a:pos x="189" y="24"/>
                    </a:cxn>
                    <a:cxn ang="0">
                      <a:pos x="170" y="36"/>
                    </a:cxn>
                    <a:cxn ang="0">
                      <a:pos x="155" y="27"/>
                    </a:cxn>
                    <a:cxn ang="0">
                      <a:pos x="92" y="0"/>
                    </a:cxn>
                    <a:cxn ang="0">
                      <a:pos x="44" y="2"/>
                    </a:cxn>
                    <a:cxn ang="0">
                      <a:pos x="27" y="18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309" h="68">
                      <a:moveTo>
                        <a:pt x="0" y="39"/>
                      </a:moveTo>
                      <a:lnTo>
                        <a:pt x="9" y="56"/>
                      </a:lnTo>
                      <a:lnTo>
                        <a:pt x="57" y="59"/>
                      </a:lnTo>
                      <a:lnTo>
                        <a:pt x="83" y="56"/>
                      </a:lnTo>
                      <a:lnTo>
                        <a:pt x="122" y="68"/>
                      </a:lnTo>
                      <a:lnTo>
                        <a:pt x="150" y="66"/>
                      </a:lnTo>
                      <a:lnTo>
                        <a:pt x="167" y="54"/>
                      </a:lnTo>
                      <a:lnTo>
                        <a:pt x="200" y="60"/>
                      </a:lnTo>
                      <a:lnTo>
                        <a:pt x="252" y="48"/>
                      </a:lnTo>
                      <a:lnTo>
                        <a:pt x="309" y="36"/>
                      </a:lnTo>
                      <a:lnTo>
                        <a:pt x="303" y="14"/>
                      </a:lnTo>
                      <a:lnTo>
                        <a:pt x="276" y="17"/>
                      </a:lnTo>
                      <a:lnTo>
                        <a:pt x="275" y="36"/>
                      </a:lnTo>
                      <a:lnTo>
                        <a:pt x="245" y="38"/>
                      </a:lnTo>
                      <a:lnTo>
                        <a:pt x="225" y="21"/>
                      </a:lnTo>
                      <a:lnTo>
                        <a:pt x="189" y="24"/>
                      </a:lnTo>
                      <a:lnTo>
                        <a:pt x="170" y="36"/>
                      </a:lnTo>
                      <a:lnTo>
                        <a:pt x="155" y="27"/>
                      </a:lnTo>
                      <a:lnTo>
                        <a:pt x="92" y="0"/>
                      </a:lnTo>
                      <a:lnTo>
                        <a:pt x="44" y="2"/>
                      </a:lnTo>
                      <a:lnTo>
                        <a:pt x="27" y="18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grpFill/>
                <a:ln w="12700" cmpd="sng">
                  <a:noFill/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08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9" name="Freeform 441">
                  <a:extLst>
                    <a:ext uri="{FF2B5EF4-FFF2-40B4-BE49-F238E27FC236}">
                      <a16:creationId xmlns:a16="http://schemas.microsoft.com/office/drawing/2014/main" id="{C3437780-1CDB-074B-AFFE-04A2FE80E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7384" y="5011494"/>
                  <a:ext cx="197023" cy="75319"/>
                </a:xfrm>
                <a:custGeom>
                  <a:avLst/>
                  <a:gdLst/>
                  <a:ahLst/>
                  <a:cxnLst>
                    <a:cxn ang="0">
                      <a:pos x="5" y="36"/>
                    </a:cxn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22" y="4"/>
                    </a:cxn>
                    <a:cxn ang="0">
                      <a:pos x="46" y="9"/>
                    </a:cxn>
                    <a:cxn ang="0">
                      <a:pos x="75" y="0"/>
                    </a:cxn>
                    <a:cxn ang="0">
                      <a:pos x="95" y="13"/>
                    </a:cxn>
                    <a:cxn ang="0">
                      <a:pos x="61" y="30"/>
                    </a:cxn>
                    <a:cxn ang="0">
                      <a:pos x="26" y="27"/>
                    </a:cxn>
                    <a:cxn ang="0">
                      <a:pos x="5" y="36"/>
                    </a:cxn>
                  </a:cxnLst>
                  <a:rect l="0" t="0" r="r" b="b"/>
                  <a:pathLst>
                    <a:path w="95" h="36">
                      <a:moveTo>
                        <a:pt x="5" y="36"/>
                      </a:moveTo>
                      <a:lnTo>
                        <a:pt x="0" y="24"/>
                      </a:lnTo>
                      <a:lnTo>
                        <a:pt x="15" y="18"/>
                      </a:lnTo>
                      <a:lnTo>
                        <a:pt x="22" y="4"/>
                      </a:lnTo>
                      <a:lnTo>
                        <a:pt x="46" y="9"/>
                      </a:lnTo>
                      <a:lnTo>
                        <a:pt x="75" y="0"/>
                      </a:lnTo>
                      <a:lnTo>
                        <a:pt x="95" y="13"/>
                      </a:lnTo>
                      <a:lnTo>
                        <a:pt x="61" y="30"/>
                      </a:lnTo>
                      <a:lnTo>
                        <a:pt x="26" y="27"/>
                      </a:lnTo>
                      <a:lnTo>
                        <a:pt x="5" y="36"/>
                      </a:lnTo>
                      <a:close/>
                    </a:path>
                  </a:pathLst>
                </a:custGeom>
                <a:grpFill/>
                <a:ln w="12700" cmpd="sng">
                  <a:noFill/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08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20" name="Freeform 465">
                  <a:extLst>
                    <a:ext uri="{FF2B5EF4-FFF2-40B4-BE49-F238E27FC236}">
                      <a16:creationId xmlns:a16="http://schemas.microsoft.com/office/drawing/2014/main" id="{D08DF89A-B29C-3D44-8A41-107EE2475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91920" y="5030325"/>
                  <a:ext cx="174210" cy="73228"/>
                </a:xfrm>
                <a:custGeom>
                  <a:avLst/>
                  <a:gdLst/>
                  <a:ahLst/>
                  <a:cxnLst>
                    <a:cxn ang="0">
                      <a:pos x="227" y="174"/>
                    </a:cxn>
                    <a:cxn ang="0">
                      <a:pos x="332" y="120"/>
                    </a:cxn>
                    <a:cxn ang="0">
                      <a:pos x="418" y="39"/>
                    </a:cxn>
                    <a:cxn ang="0">
                      <a:pos x="389" y="0"/>
                    </a:cxn>
                    <a:cxn ang="0">
                      <a:pos x="332" y="63"/>
                    </a:cxn>
                    <a:cxn ang="0">
                      <a:pos x="216" y="77"/>
                    </a:cxn>
                    <a:cxn ang="0">
                      <a:pos x="149" y="58"/>
                    </a:cxn>
                    <a:cxn ang="0">
                      <a:pos x="149" y="10"/>
                    </a:cxn>
                    <a:cxn ang="0">
                      <a:pos x="72" y="20"/>
                    </a:cxn>
                    <a:cxn ang="0">
                      <a:pos x="0" y="38"/>
                    </a:cxn>
                    <a:cxn ang="0">
                      <a:pos x="39" y="106"/>
                    </a:cxn>
                    <a:cxn ang="0">
                      <a:pos x="111" y="96"/>
                    </a:cxn>
                    <a:cxn ang="0">
                      <a:pos x="227" y="174"/>
                    </a:cxn>
                  </a:cxnLst>
                  <a:rect l="0" t="0" r="r" b="b"/>
                  <a:pathLst>
                    <a:path w="418" h="174">
                      <a:moveTo>
                        <a:pt x="227" y="174"/>
                      </a:moveTo>
                      <a:lnTo>
                        <a:pt x="332" y="120"/>
                      </a:lnTo>
                      <a:lnTo>
                        <a:pt x="418" y="39"/>
                      </a:lnTo>
                      <a:lnTo>
                        <a:pt x="389" y="0"/>
                      </a:lnTo>
                      <a:lnTo>
                        <a:pt x="332" y="63"/>
                      </a:lnTo>
                      <a:lnTo>
                        <a:pt x="216" y="77"/>
                      </a:lnTo>
                      <a:lnTo>
                        <a:pt x="149" y="58"/>
                      </a:lnTo>
                      <a:lnTo>
                        <a:pt x="149" y="10"/>
                      </a:lnTo>
                      <a:lnTo>
                        <a:pt x="72" y="20"/>
                      </a:lnTo>
                      <a:lnTo>
                        <a:pt x="0" y="38"/>
                      </a:lnTo>
                      <a:lnTo>
                        <a:pt x="39" y="106"/>
                      </a:lnTo>
                      <a:lnTo>
                        <a:pt x="111" y="96"/>
                      </a:lnTo>
                      <a:lnTo>
                        <a:pt x="227" y="174"/>
                      </a:lnTo>
                      <a:close/>
                    </a:path>
                  </a:pathLst>
                </a:custGeom>
                <a:grpFill/>
                <a:ln w="12700" cmpd="sng">
                  <a:noFill/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08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21" name="Freeform 466">
              <a:extLst>
                <a:ext uri="{FF2B5EF4-FFF2-40B4-BE49-F238E27FC236}">
                  <a16:creationId xmlns:a16="http://schemas.microsoft.com/office/drawing/2014/main" id="{8F0BB82B-3495-FB4A-A6C1-CFBEBB846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977" y="3444083"/>
              <a:ext cx="580632" cy="983837"/>
            </a:xfrm>
            <a:custGeom>
              <a:avLst/>
              <a:gdLst/>
              <a:ahLst/>
              <a:cxnLst>
                <a:cxn ang="0">
                  <a:pos x="225" y="1950"/>
                </a:cxn>
                <a:cxn ang="0">
                  <a:pos x="50" y="1875"/>
                </a:cxn>
                <a:cxn ang="0">
                  <a:pos x="0" y="1775"/>
                </a:cxn>
                <a:cxn ang="0">
                  <a:pos x="60" y="1610"/>
                </a:cxn>
                <a:cxn ang="0">
                  <a:pos x="80" y="1470"/>
                </a:cxn>
                <a:cxn ang="0">
                  <a:pos x="150" y="1325"/>
                </a:cxn>
                <a:cxn ang="0">
                  <a:pos x="155" y="1130"/>
                </a:cxn>
                <a:cxn ang="0">
                  <a:pos x="80" y="935"/>
                </a:cxn>
                <a:cxn ang="0">
                  <a:pos x="20" y="795"/>
                </a:cxn>
                <a:cxn ang="0">
                  <a:pos x="30" y="522"/>
                </a:cxn>
                <a:cxn ang="0">
                  <a:pos x="12" y="449"/>
                </a:cxn>
                <a:cxn ang="0">
                  <a:pos x="63" y="425"/>
                </a:cxn>
                <a:cxn ang="0">
                  <a:pos x="125" y="414"/>
                </a:cxn>
                <a:cxn ang="0">
                  <a:pos x="147" y="341"/>
                </a:cxn>
                <a:cxn ang="0">
                  <a:pos x="146" y="284"/>
                </a:cxn>
                <a:cxn ang="0">
                  <a:pos x="159" y="215"/>
                </a:cxn>
                <a:cxn ang="0">
                  <a:pos x="203" y="138"/>
                </a:cxn>
                <a:cxn ang="0">
                  <a:pos x="272" y="59"/>
                </a:cxn>
                <a:cxn ang="0">
                  <a:pos x="350" y="6"/>
                </a:cxn>
                <a:cxn ang="0">
                  <a:pos x="528" y="0"/>
                </a:cxn>
                <a:cxn ang="0">
                  <a:pos x="680" y="120"/>
                </a:cxn>
                <a:cxn ang="0">
                  <a:pos x="920" y="242"/>
                </a:cxn>
                <a:cxn ang="0">
                  <a:pos x="1025" y="255"/>
                </a:cxn>
                <a:cxn ang="0">
                  <a:pos x="1205" y="395"/>
                </a:cxn>
                <a:cxn ang="0">
                  <a:pos x="1176" y="500"/>
                </a:cxn>
                <a:cxn ang="0">
                  <a:pos x="810" y="825"/>
                </a:cxn>
                <a:cxn ang="0">
                  <a:pos x="780" y="740"/>
                </a:cxn>
                <a:cxn ang="0">
                  <a:pos x="900" y="675"/>
                </a:cxn>
                <a:cxn ang="0">
                  <a:pos x="910" y="490"/>
                </a:cxn>
                <a:cxn ang="0">
                  <a:pos x="855" y="390"/>
                </a:cxn>
                <a:cxn ang="0">
                  <a:pos x="735" y="350"/>
                </a:cxn>
                <a:cxn ang="0">
                  <a:pos x="575" y="450"/>
                </a:cxn>
                <a:cxn ang="0">
                  <a:pos x="435" y="560"/>
                </a:cxn>
                <a:cxn ang="0">
                  <a:pos x="525" y="765"/>
                </a:cxn>
                <a:cxn ang="0">
                  <a:pos x="560" y="935"/>
                </a:cxn>
                <a:cxn ang="0">
                  <a:pos x="485" y="1085"/>
                </a:cxn>
                <a:cxn ang="0">
                  <a:pos x="510" y="1290"/>
                </a:cxn>
                <a:cxn ang="0">
                  <a:pos x="560" y="1395"/>
                </a:cxn>
                <a:cxn ang="0">
                  <a:pos x="465" y="1505"/>
                </a:cxn>
                <a:cxn ang="0">
                  <a:pos x="465" y="1655"/>
                </a:cxn>
                <a:cxn ang="0">
                  <a:pos x="540" y="1835"/>
                </a:cxn>
                <a:cxn ang="0">
                  <a:pos x="335" y="1880"/>
                </a:cxn>
                <a:cxn ang="0">
                  <a:pos x="225" y="1950"/>
                </a:cxn>
              </a:cxnLst>
              <a:rect l="0" t="0" r="r" b="b"/>
              <a:pathLst>
                <a:path w="1205" h="1950">
                  <a:moveTo>
                    <a:pt x="225" y="1950"/>
                  </a:moveTo>
                  <a:lnTo>
                    <a:pt x="50" y="1875"/>
                  </a:lnTo>
                  <a:lnTo>
                    <a:pt x="0" y="1775"/>
                  </a:lnTo>
                  <a:lnTo>
                    <a:pt x="60" y="1610"/>
                  </a:lnTo>
                  <a:lnTo>
                    <a:pt x="80" y="1470"/>
                  </a:lnTo>
                  <a:lnTo>
                    <a:pt x="150" y="1325"/>
                  </a:lnTo>
                  <a:lnTo>
                    <a:pt x="155" y="1130"/>
                  </a:lnTo>
                  <a:lnTo>
                    <a:pt x="80" y="935"/>
                  </a:lnTo>
                  <a:lnTo>
                    <a:pt x="20" y="795"/>
                  </a:lnTo>
                  <a:lnTo>
                    <a:pt x="30" y="522"/>
                  </a:lnTo>
                  <a:lnTo>
                    <a:pt x="12" y="449"/>
                  </a:lnTo>
                  <a:lnTo>
                    <a:pt x="63" y="425"/>
                  </a:lnTo>
                  <a:lnTo>
                    <a:pt x="125" y="414"/>
                  </a:lnTo>
                  <a:lnTo>
                    <a:pt x="147" y="341"/>
                  </a:lnTo>
                  <a:lnTo>
                    <a:pt x="146" y="284"/>
                  </a:lnTo>
                  <a:lnTo>
                    <a:pt x="159" y="215"/>
                  </a:lnTo>
                  <a:lnTo>
                    <a:pt x="203" y="138"/>
                  </a:lnTo>
                  <a:lnTo>
                    <a:pt x="272" y="59"/>
                  </a:lnTo>
                  <a:lnTo>
                    <a:pt x="350" y="6"/>
                  </a:lnTo>
                  <a:lnTo>
                    <a:pt x="528" y="0"/>
                  </a:lnTo>
                  <a:lnTo>
                    <a:pt x="680" y="120"/>
                  </a:lnTo>
                  <a:lnTo>
                    <a:pt x="920" y="242"/>
                  </a:lnTo>
                  <a:lnTo>
                    <a:pt x="1025" y="255"/>
                  </a:lnTo>
                  <a:lnTo>
                    <a:pt x="1205" y="395"/>
                  </a:lnTo>
                  <a:lnTo>
                    <a:pt x="1176" y="500"/>
                  </a:lnTo>
                  <a:lnTo>
                    <a:pt x="810" y="825"/>
                  </a:lnTo>
                  <a:lnTo>
                    <a:pt x="780" y="740"/>
                  </a:lnTo>
                  <a:lnTo>
                    <a:pt x="900" y="675"/>
                  </a:lnTo>
                  <a:lnTo>
                    <a:pt x="910" y="490"/>
                  </a:lnTo>
                  <a:lnTo>
                    <a:pt x="855" y="390"/>
                  </a:lnTo>
                  <a:lnTo>
                    <a:pt x="735" y="350"/>
                  </a:lnTo>
                  <a:lnTo>
                    <a:pt x="575" y="450"/>
                  </a:lnTo>
                  <a:lnTo>
                    <a:pt x="435" y="560"/>
                  </a:lnTo>
                  <a:lnTo>
                    <a:pt x="525" y="765"/>
                  </a:lnTo>
                  <a:lnTo>
                    <a:pt x="560" y="935"/>
                  </a:lnTo>
                  <a:lnTo>
                    <a:pt x="485" y="1085"/>
                  </a:lnTo>
                  <a:lnTo>
                    <a:pt x="510" y="1290"/>
                  </a:lnTo>
                  <a:lnTo>
                    <a:pt x="560" y="1395"/>
                  </a:lnTo>
                  <a:lnTo>
                    <a:pt x="465" y="1505"/>
                  </a:lnTo>
                  <a:lnTo>
                    <a:pt x="465" y="1655"/>
                  </a:lnTo>
                  <a:lnTo>
                    <a:pt x="540" y="1835"/>
                  </a:lnTo>
                  <a:lnTo>
                    <a:pt x="335" y="1880"/>
                  </a:lnTo>
                  <a:lnTo>
                    <a:pt x="225" y="1950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2" name="Freeform 467">
              <a:extLst>
                <a:ext uri="{FF2B5EF4-FFF2-40B4-BE49-F238E27FC236}">
                  <a16:creationId xmlns:a16="http://schemas.microsoft.com/office/drawing/2014/main" id="{6E10820A-83A4-6649-B0E3-0211C0F84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012" y="3234705"/>
              <a:ext cx="277065" cy="625620"/>
            </a:xfrm>
            <a:custGeom>
              <a:avLst/>
              <a:gdLst/>
              <a:ahLst/>
              <a:cxnLst>
                <a:cxn ang="0">
                  <a:pos x="0" y="834"/>
                </a:cxn>
                <a:cxn ang="0">
                  <a:pos x="127" y="765"/>
                </a:cxn>
                <a:cxn ang="0">
                  <a:pos x="207" y="702"/>
                </a:cxn>
                <a:cxn ang="0">
                  <a:pos x="207" y="585"/>
                </a:cxn>
                <a:cxn ang="0">
                  <a:pos x="232" y="475"/>
                </a:cxn>
                <a:cxn ang="0">
                  <a:pos x="312" y="418"/>
                </a:cxn>
                <a:cxn ang="0">
                  <a:pos x="262" y="165"/>
                </a:cxn>
                <a:cxn ang="0">
                  <a:pos x="310" y="0"/>
                </a:cxn>
                <a:cxn ang="0">
                  <a:pos x="385" y="22"/>
                </a:cxn>
                <a:cxn ang="0">
                  <a:pos x="357" y="166"/>
                </a:cxn>
                <a:cxn ang="0">
                  <a:pos x="490" y="226"/>
                </a:cxn>
                <a:cxn ang="0">
                  <a:pos x="547" y="363"/>
                </a:cxn>
                <a:cxn ang="0">
                  <a:pos x="579" y="474"/>
                </a:cxn>
                <a:cxn ang="0">
                  <a:pos x="510" y="552"/>
                </a:cxn>
                <a:cxn ang="0">
                  <a:pos x="469" y="627"/>
                </a:cxn>
                <a:cxn ang="0">
                  <a:pos x="454" y="691"/>
                </a:cxn>
                <a:cxn ang="0">
                  <a:pos x="453" y="759"/>
                </a:cxn>
                <a:cxn ang="0">
                  <a:pos x="433" y="828"/>
                </a:cxn>
                <a:cxn ang="0">
                  <a:pos x="373" y="840"/>
                </a:cxn>
                <a:cxn ang="0">
                  <a:pos x="319" y="862"/>
                </a:cxn>
                <a:cxn ang="0">
                  <a:pos x="337" y="936"/>
                </a:cxn>
                <a:cxn ang="0">
                  <a:pos x="331" y="1083"/>
                </a:cxn>
                <a:cxn ang="0">
                  <a:pos x="327" y="1210"/>
                </a:cxn>
                <a:cxn ang="0">
                  <a:pos x="141" y="1239"/>
                </a:cxn>
                <a:cxn ang="0">
                  <a:pos x="36" y="1122"/>
                </a:cxn>
                <a:cxn ang="0">
                  <a:pos x="70" y="955"/>
                </a:cxn>
                <a:cxn ang="0">
                  <a:pos x="0" y="834"/>
                </a:cxn>
              </a:cxnLst>
              <a:rect l="0" t="0" r="r" b="b"/>
              <a:pathLst>
                <a:path w="579" h="1239">
                  <a:moveTo>
                    <a:pt x="0" y="834"/>
                  </a:moveTo>
                  <a:lnTo>
                    <a:pt x="127" y="765"/>
                  </a:lnTo>
                  <a:lnTo>
                    <a:pt x="207" y="702"/>
                  </a:lnTo>
                  <a:lnTo>
                    <a:pt x="207" y="585"/>
                  </a:lnTo>
                  <a:lnTo>
                    <a:pt x="232" y="475"/>
                  </a:lnTo>
                  <a:lnTo>
                    <a:pt x="312" y="418"/>
                  </a:lnTo>
                  <a:lnTo>
                    <a:pt x="262" y="165"/>
                  </a:lnTo>
                  <a:lnTo>
                    <a:pt x="310" y="0"/>
                  </a:lnTo>
                  <a:lnTo>
                    <a:pt x="385" y="22"/>
                  </a:lnTo>
                  <a:lnTo>
                    <a:pt x="357" y="166"/>
                  </a:lnTo>
                  <a:lnTo>
                    <a:pt x="490" y="226"/>
                  </a:lnTo>
                  <a:lnTo>
                    <a:pt x="547" y="363"/>
                  </a:lnTo>
                  <a:lnTo>
                    <a:pt x="579" y="474"/>
                  </a:lnTo>
                  <a:lnTo>
                    <a:pt x="510" y="552"/>
                  </a:lnTo>
                  <a:lnTo>
                    <a:pt x="469" y="627"/>
                  </a:lnTo>
                  <a:lnTo>
                    <a:pt x="454" y="691"/>
                  </a:lnTo>
                  <a:lnTo>
                    <a:pt x="453" y="759"/>
                  </a:lnTo>
                  <a:lnTo>
                    <a:pt x="433" y="828"/>
                  </a:lnTo>
                  <a:lnTo>
                    <a:pt x="373" y="840"/>
                  </a:lnTo>
                  <a:lnTo>
                    <a:pt x="319" y="862"/>
                  </a:lnTo>
                  <a:lnTo>
                    <a:pt x="337" y="936"/>
                  </a:lnTo>
                  <a:lnTo>
                    <a:pt x="331" y="1083"/>
                  </a:lnTo>
                  <a:lnTo>
                    <a:pt x="327" y="1210"/>
                  </a:lnTo>
                  <a:lnTo>
                    <a:pt x="141" y="1239"/>
                  </a:lnTo>
                  <a:lnTo>
                    <a:pt x="36" y="1122"/>
                  </a:lnTo>
                  <a:lnTo>
                    <a:pt x="70" y="955"/>
                  </a:lnTo>
                  <a:lnTo>
                    <a:pt x="0" y="834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3" name="Freeform 468">
              <a:extLst>
                <a:ext uri="{FF2B5EF4-FFF2-40B4-BE49-F238E27FC236}">
                  <a16:creationId xmlns:a16="http://schemas.microsoft.com/office/drawing/2014/main" id="{6D67EE2A-927F-744A-B3C7-757D6144C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721" y="3860325"/>
              <a:ext cx="199968" cy="58023"/>
            </a:xfrm>
            <a:custGeom>
              <a:avLst/>
              <a:gdLst/>
              <a:ahLst/>
              <a:cxnLst>
                <a:cxn ang="0">
                  <a:pos x="55" y="114"/>
                </a:cxn>
                <a:cxn ang="0">
                  <a:pos x="0" y="88"/>
                </a:cxn>
                <a:cxn ang="0">
                  <a:pos x="120" y="8"/>
                </a:cxn>
                <a:cxn ang="0">
                  <a:pos x="232" y="0"/>
                </a:cxn>
                <a:cxn ang="0">
                  <a:pos x="320" y="8"/>
                </a:cxn>
                <a:cxn ang="0">
                  <a:pos x="418" y="24"/>
                </a:cxn>
                <a:cxn ang="0">
                  <a:pos x="368" y="56"/>
                </a:cxn>
                <a:cxn ang="0">
                  <a:pos x="248" y="64"/>
                </a:cxn>
                <a:cxn ang="0">
                  <a:pos x="144" y="80"/>
                </a:cxn>
                <a:cxn ang="0">
                  <a:pos x="55" y="114"/>
                </a:cxn>
              </a:cxnLst>
              <a:rect l="0" t="0" r="r" b="b"/>
              <a:pathLst>
                <a:path w="418" h="114">
                  <a:moveTo>
                    <a:pt x="55" y="114"/>
                  </a:moveTo>
                  <a:lnTo>
                    <a:pt x="0" y="88"/>
                  </a:lnTo>
                  <a:lnTo>
                    <a:pt x="120" y="8"/>
                  </a:lnTo>
                  <a:lnTo>
                    <a:pt x="232" y="0"/>
                  </a:lnTo>
                  <a:lnTo>
                    <a:pt x="320" y="8"/>
                  </a:lnTo>
                  <a:lnTo>
                    <a:pt x="418" y="24"/>
                  </a:lnTo>
                  <a:lnTo>
                    <a:pt x="368" y="56"/>
                  </a:lnTo>
                  <a:lnTo>
                    <a:pt x="248" y="64"/>
                  </a:lnTo>
                  <a:lnTo>
                    <a:pt x="144" y="80"/>
                  </a:lnTo>
                  <a:lnTo>
                    <a:pt x="55" y="114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8E0B1910-EC36-0B4D-ADAD-CF473A2D179F}"/>
                </a:ext>
              </a:extLst>
            </p:cNvPr>
            <p:cNvGrpSpPr/>
            <p:nvPr/>
          </p:nvGrpSpPr>
          <p:grpSpPr>
            <a:xfrm>
              <a:off x="2447921" y="1631852"/>
              <a:ext cx="1329082" cy="1489335"/>
              <a:chOff x="2876877" y="844557"/>
              <a:chExt cx="5011422" cy="5410514"/>
            </a:xfrm>
            <a:grpFill/>
          </p:grpSpPr>
          <p:sp>
            <p:nvSpPr>
              <p:cNvPr id="325" name="Freeform 156">
                <a:extLst>
                  <a:ext uri="{FF2B5EF4-FFF2-40B4-BE49-F238E27FC236}">
                    <a16:creationId xmlns:a16="http://schemas.microsoft.com/office/drawing/2014/main" id="{D7AF1A7E-A148-6240-B2BC-A3C1EC60580D}"/>
                  </a:ext>
                </a:extLst>
              </p:cNvPr>
              <p:cNvSpPr/>
              <p:nvPr/>
            </p:nvSpPr>
            <p:spPr>
              <a:xfrm>
                <a:off x="3229938" y="4169729"/>
                <a:ext cx="594360" cy="533401"/>
              </a:xfrm>
              <a:custGeom>
                <a:avLst/>
                <a:gdLst>
                  <a:gd name="connsiteX0" fmla="*/ 0 w 594360"/>
                  <a:gd name="connsiteY0" fmla="*/ 116840 h 533400"/>
                  <a:gd name="connsiteX1" fmla="*/ 12700 w 594360"/>
                  <a:gd name="connsiteY1" fmla="*/ 109220 h 533400"/>
                  <a:gd name="connsiteX2" fmla="*/ 27940 w 594360"/>
                  <a:gd name="connsiteY2" fmla="*/ 99060 h 533400"/>
                  <a:gd name="connsiteX3" fmla="*/ 35560 w 594360"/>
                  <a:gd name="connsiteY3" fmla="*/ 91440 h 533400"/>
                  <a:gd name="connsiteX4" fmla="*/ 50800 w 594360"/>
                  <a:gd name="connsiteY4" fmla="*/ 86360 h 533400"/>
                  <a:gd name="connsiteX5" fmla="*/ 58420 w 594360"/>
                  <a:gd name="connsiteY5" fmla="*/ 83820 h 533400"/>
                  <a:gd name="connsiteX6" fmla="*/ 66040 w 594360"/>
                  <a:gd name="connsiteY6" fmla="*/ 78740 h 533400"/>
                  <a:gd name="connsiteX7" fmla="*/ 81280 w 594360"/>
                  <a:gd name="connsiteY7" fmla="*/ 73660 h 533400"/>
                  <a:gd name="connsiteX8" fmla="*/ 104140 w 594360"/>
                  <a:gd name="connsiteY8" fmla="*/ 60960 h 533400"/>
                  <a:gd name="connsiteX9" fmla="*/ 111760 w 594360"/>
                  <a:gd name="connsiteY9" fmla="*/ 53340 h 533400"/>
                  <a:gd name="connsiteX10" fmla="*/ 116840 w 594360"/>
                  <a:gd name="connsiteY10" fmla="*/ 45720 h 533400"/>
                  <a:gd name="connsiteX11" fmla="*/ 132080 w 594360"/>
                  <a:gd name="connsiteY11" fmla="*/ 38100 h 533400"/>
                  <a:gd name="connsiteX12" fmla="*/ 147320 w 594360"/>
                  <a:gd name="connsiteY12" fmla="*/ 27940 h 533400"/>
                  <a:gd name="connsiteX13" fmla="*/ 154940 w 594360"/>
                  <a:gd name="connsiteY13" fmla="*/ 22860 h 533400"/>
                  <a:gd name="connsiteX14" fmla="*/ 170180 w 594360"/>
                  <a:gd name="connsiteY14" fmla="*/ 17780 h 533400"/>
                  <a:gd name="connsiteX15" fmla="*/ 193040 w 594360"/>
                  <a:gd name="connsiteY15" fmla="*/ 5080 h 533400"/>
                  <a:gd name="connsiteX16" fmla="*/ 200660 w 594360"/>
                  <a:gd name="connsiteY16" fmla="*/ 2540 h 533400"/>
                  <a:gd name="connsiteX17" fmla="*/ 208280 w 594360"/>
                  <a:gd name="connsiteY17" fmla="*/ 0 h 533400"/>
                  <a:gd name="connsiteX18" fmla="*/ 238760 w 594360"/>
                  <a:gd name="connsiteY18" fmla="*/ 2540 h 533400"/>
                  <a:gd name="connsiteX19" fmla="*/ 254000 w 594360"/>
                  <a:gd name="connsiteY19" fmla="*/ 10160 h 533400"/>
                  <a:gd name="connsiteX20" fmla="*/ 271780 w 594360"/>
                  <a:gd name="connsiteY20" fmla="*/ 15240 h 533400"/>
                  <a:gd name="connsiteX21" fmla="*/ 279400 w 594360"/>
                  <a:gd name="connsiteY21" fmla="*/ 17780 h 533400"/>
                  <a:gd name="connsiteX22" fmla="*/ 297180 w 594360"/>
                  <a:gd name="connsiteY22" fmla="*/ 22860 h 533400"/>
                  <a:gd name="connsiteX23" fmla="*/ 340360 w 594360"/>
                  <a:gd name="connsiteY23" fmla="*/ 20320 h 533400"/>
                  <a:gd name="connsiteX24" fmla="*/ 363220 w 594360"/>
                  <a:gd name="connsiteY24" fmla="*/ 12700 h 533400"/>
                  <a:gd name="connsiteX25" fmla="*/ 370840 w 594360"/>
                  <a:gd name="connsiteY25" fmla="*/ 10160 h 533400"/>
                  <a:gd name="connsiteX26" fmla="*/ 386080 w 594360"/>
                  <a:gd name="connsiteY26" fmla="*/ 2540 h 533400"/>
                  <a:gd name="connsiteX27" fmla="*/ 391160 w 594360"/>
                  <a:gd name="connsiteY27" fmla="*/ 38100 h 533400"/>
                  <a:gd name="connsiteX28" fmla="*/ 396240 w 594360"/>
                  <a:gd name="connsiteY28" fmla="*/ 45720 h 533400"/>
                  <a:gd name="connsiteX29" fmla="*/ 401320 w 594360"/>
                  <a:gd name="connsiteY29" fmla="*/ 60960 h 533400"/>
                  <a:gd name="connsiteX30" fmla="*/ 403860 w 594360"/>
                  <a:gd name="connsiteY30" fmla="*/ 68580 h 533400"/>
                  <a:gd name="connsiteX31" fmla="*/ 408940 w 594360"/>
                  <a:gd name="connsiteY31" fmla="*/ 76200 h 533400"/>
                  <a:gd name="connsiteX32" fmla="*/ 416560 w 594360"/>
                  <a:gd name="connsiteY32" fmla="*/ 83820 h 533400"/>
                  <a:gd name="connsiteX33" fmla="*/ 424180 w 594360"/>
                  <a:gd name="connsiteY33" fmla="*/ 88900 h 533400"/>
                  <a:gd name="connsiteX34" fmla="*/ 429260 w 594360"/>
                  <a:gd name="connsiteY34" fmla="*/ 96520 h 533400"/>
                  <a:gd name="connsiteX35" fmla="*/ 434340 w 594360"/>
                  <a:gd name="connsiteY35" fmla="*/ 111760 h 533400"/>
                  <a:gd name="connsiteX36" fmla="*/ 449580 w 594360"/>
                  <a:gd name="connsiteY36" fmla="*/ 127000 h 533400"/>
                  <a:gd name="connsiteX37" fmla="*/ 459740 w 594360"/>
                  <a:gd name="connsiteY37" fmla="*/ 142240 h 533400"/>
                  <a:gd name="connsiteX38" fmla="*/ 472440 w 594360"/>
                  <a:gd name="connsiteY38" fmla="*/ 157480 h 533400"/>
                  <a:gd name="connsiteX39" fmla="*/ 477520 w 594360"/>
                  <a:gd name="connsiteY39" fmla="*/ 337820 h 533400"/>
                  <a:gd name="connsiteX40" fmla="*/ 482600 w 594360"/>
                  <a:gd name="connsiteY40" fmla="*/ 353060 h 533400"/>
                  <a:gd name="connsiteX41" fmla="*/ 490220 w 594360"/>
                  <a:gd name="connsiteY41" fmla="*/ 360680 h 533400"/>
                  <a:gd name="connsiteX42" fmla="*/ 502920 w 594360"/>
                  <a:gd name="connsiteY42" fmla="*/ 363220 h 533400"/>
                  <a:gd name="connsiteX43" fmla="*/ 518160 w 594360"/>
                  <a:gd name="connsiteY43" fmla="*/ 370840 h 533400"/>
                  <a:gd name="connsiteX44" fmla="*/ 525780 w 594360"/>
                  <a:gd name="connsiteY44" fmla="*/ 373380 h 533400"/>
                  <a:gd name="connsiteX45" fmla="*/ 548640 w 594360"/>
                  <a:gd name="connsiteY45" fmla="*/ 388620 h 533400"/>
                  <a:gd name="connsiteX46" fmla="*/ 556260 w 594360"/>
                  <a:gd name="connsiteY46" fmla="*/ 393700 h 533400"/>
                  <a:gd name="connsiteX47" fmla="*/ 568960 w 594360"/>
                  <a:gd name="connsiteY47" fmla="*/ 408940 h 533400"/>
                  <a:gd name="connsiteX48" fmla="*/ 574040 w 594360"/>
                  <a:gd name="connsiteY48" fmla="*/ 416560 h 533400"/>
                  <a:gd name="connsiteX49" fmla="*/ 581660 w 594360"/>
                  <a:gd name="connsiteY49" fmla="*/ 426720 h 533400"/>
                  <a:gd name="connsiteX50" fmla="*/ 591820 w 594360"/>
                  <a:gd name="connsiteY50" fmla="*/ 462280 h 533400"/>
                  <a:gd name="connsiteX51" fmla="*/ 594360 w 594360"/>
                  <a:gd name="connsiteY51" fmla="*/ 477520 h 533400"/>
                  <a:gd name="connsiteX52" fmla="*/ 591820 w 594360"/>
                  <a:gd name="connsiteY52" fmla="*/ 518160 h 533400"/>
                  <a:gd name="connsiteX53" fmla="*/ 589280 w 594360"/>
                  <a:gd name="connsiteY53" fmla="*/ 525780 h 533400"/>
                  <a:gd name="connsiteX54" fmla="*/ 579120 w 594360"/>
                  <a:gd name="connsiteY54" fmla="*/ 533400 h 533400"/>
                  <a:gd name="connsiteX55" fmla="*/ 546100 w 594360"/>
                  <a:gd name="connsiteY55" fmla="*/ 530860 h 533400"/>
                  <a:gd name="connsiteX56" fmla="*/ 538480 w 594360"/>
                  <a:gd name="connsiteY56" fmla="*/ 528320 h 533400"/>
                  <a:gd name="connsiteX57" fmla="*/ 535940 w 594360"/>
                  <a:gd name="connsiteY57" fmla="*/ 518160 h 533400"/>
                  <a:gd name="connsiteX58" fmla="*/ 530860 w 594360"/>
                  <a:gd name="connsiteY58" fmla="*/ 495300 h 533400"/>
                  <a:gd name="connsiteX59" fmla="*/ 528320 w 594360"/>
                  <a:gd name="connsiteY59" fmla="*/ 462280 h 533400"/>
                  <a:gd name="connsiteX60" fmla="*/ 523240 w 594360"/>
                  <a:gd name="connsiteY60" fmla="*/ 454660 h 533400"/>
                  <a:gd name="connsiteX61" fmla="*/ 520700 w 594360"/>
                  <a:gd name="connsiteY61" fmla="*/ 444500 h 533400"/>
                  <a:gd name="connsiteX62" fmla="*/ 505460 w 594360"/>
                  <a:gd name="connsiteY62" fmla="*/ 439420 h 533400"/>
                  <a:gd name="connsiteX63" fmla="*/ 485140 w 594360"/>
                  <a:gd name="connsiteY63" fmla="*/ 434340 h 533400"/>
                  <a:gd name="connsiteX64" fmla="*/ 388620 w 594360"/>
                  <a:gd name="connsiteY64" fmla="*/ 439420 h 533400"/>
                  <a:gd name="connsiteX65" fmla="*/ 353060 w 594360"/>
                  <a:gd name="connsiteY65" fmla="*/ 449580 h 533400"/>
                  <a:gd name="connsiteX66" fmla="*/ 337820 w 594360"/>
                  <a:gd name="connsiteY66" fmla="*/ 454660 h 533400"/>
                  <a:gd name="connsiteX67" fmla="*/ 330200 w 594360"/>
                  <a:gd name="connsiteY67" fmla="*/ 457200 h 533400"/>
                  <a:gd name="connsiteX68" fmla="*/ 279400 w 594360"/>
                  <a:gd name="connsiteY68" fmla="*/ 454660 h 533400"/>
                  <a:gd name="connsiteX69" fmla="*/ 271780 w 594360"/>
                  <a:gd name="connsiteY69" fmla="*/ 449580 h 533400"/>
                  <a:gd name="connsiteX70" fmla="*/ 266700 w 594360"/>
                  <a:gd name="connsiteY70" fmla="*/ 439420 h 533400"/>
                  <a:gd name="connsiteX71" fmla="*/ 264160 w 594360"/>
                  <a:gd name="connsiteY71" fmla="*/ 429260 h 533400"/>
                  <a:gd name="connsiteX72" fmla="*/ 266700 w 594360"/>
                  <a:gd name="connsiteY72" fmla="*/ 403860 h 533400"/>
                  <a:gd name="connsiteX73" fmla="*/ 269240 w 594360"/>
                  <a:gd name="connsiteY73" fmla="*/ 396240 h 533400"/>
                  <a:gd name="connsiteX74" fmla="*/ 276860 w 594360"/>
                  <a:gd name="connsiteY74" fmla="*/ 388620 h 533400"/>
                  <a:gd name="connsiteX75" fmla="*/ 284480 w 594360"/>
                  <a:gd name="connsiteY75" fmla="*/ 360680 h 533400"/>
                  <a:gd name="connsiteX76" fmla="*/ 287020 w 594360"/>
                  <a:gd name="connsiteY76" fmla="*/ 353060 h 533400"/>
                  <a:gd name="connsiteX77" fmla="*/ 281940 w 594360"/>
                  <a:gd name="connsiteY77" fmla="*/ 340360 h 533400"/>
                  <a:gd name="connsiteX78" fmla="*/ 269240 w 594360"/>
                  <a:gd name="connsiteY78" fmla="*/ 325120 h 533400"/>
                  <a:gd name="connsiteX79" fmla="*/ 266700 w 594360"/>
                  <a:gd name="connsiteY79" fmla="*/ 317500 h 533400"/>
                  <a:gd name="connsiteX80" fmla="*/ 254000 w 594360"/>
                  <a:gd name="connsiteY80" fmla="*/ 299720 h 533400"/>
                  <a:gd name="connsiteX81" fmla="*/ 246380 w 594360"/>
                  <a:gd name="connsiteY81" fmla="*/ 274320 h 533400"/>
                  <a:gd name="connsiteX82" fmla="*/ 241300 w 594360"/>
                  <a:gd name="connsiteY82" fmla="*/ 256540 h 533400"/>
                  <a:gd name="connsiteX83" fmla="*/ 243840 w 594360"/>
                  <a:gd name="connsiteY83" fmla="*/ 231140 h 533400"/>
                  <a:gd name="connsiteX84" fmla="*/ 246380 w 594360"/>
                  <a:gd name="connsiteY84" fmla="*/ 223520 h 533400"/>
                  <a:gd name="connsiteX85" fmla="*/ 254000 w 594360"/>
                  <a:gd name="connsiteY85" fmla="*/ 218440 h 533400"/>
                  <a:gd name="connsiteX86" fmla="*/ 264160 w 594360"/>
                  <a:gd name="connsiteY86" fmla="*/ 210820 h 533400"/>
                  <a:gd name="connsiteX87" fmla="*/ 266700 w 594360"/>
                  <a:gd name="connsiteY87" fmla="*/ 203200 h 533400"/>
                  <a:gd name="connsiteX88" fmla="*/ 264160 w 594360"/>
                  <a:gd name="connsiteY88" fmla="*/ 167640 h 533400"/>
                  <a:gd name="connsiteX89" fmla="*/ 256540 w 594360"/>
                  <a:gd name="connsiteY89" fmla="*/ 162560 h 533400"/>
                  <a:gd name="connsiteX90" fmla="*/ 238760 w 594360"/>
                  <a:gd name="connsiteY90" fmla="*/ 157480 h 533400"/>
                  <a:gd name="connsiteX91" fmla="*/ 190500 w 594360"/>
                  <a:gd name="connsiteY91" fmla="*/ 160020 h 533400"/>
                  <a:gd name="connsiteX92" fmla="*/ 160020 w 594360"/>
                  <a:gd name="connsiteY92" fmla="*/ 165100 h 533400"/>
                  <a:gd name="connsiteX93" fmla="*/ 142240 w 594360"/>
                  <a:gd name="connsiteY93" fmla="*/ 167640 h 533400"/>
                  <a:gd name="connsiteX94" fmla="*/ 134620 w 594360"/>
                  <a:gd name="connsiteY94" fmla="*/ 170180 h 533400"/>
                  <a:gd name="connsiteX95" fmla="*/ 124460 w 594360"/>
                  <a:gd name="connsiteY95" fmla="*/ 172720 h 533400"/>
                  <a:gd name="connsiteX96" fmla="*/ 114300 w 594360"/>
                  <a:gd name="connsiteY96" fmla="*/ 177800 h 533400"/>
                  <a:gd name="connsiteX97" fmla="*/ 93980 w 594360"/>
                  <a:gd name="connsiteY97" fmla="*/ 182880 h 533400"/>
                  <a:gd name="connsiteX98" fmla="*/ 83820 w 594360"/>
                  <a:gd name="connsiteY98" fmla="*/ 185420 h 533400"/>
                  <a:gd name="connsiteX99" fmla="*/ 43180 w 594360"/>
                  <a:gd name="connsiteY99" fmla="*/ 182880 h 533400"/>
                  <a:gd name="connsiteX100" fmla="*/ 25400 w 594360"/>
                  <a:gd name="connsiteY100" fmla="*/ 167640 h 533400"/>
                  <a:gd name="connsiteX101" fmla="*/ 15240 w 594360"/>
                  <a:gd name="connsiteY101" fmla="*/ 152400 h 533400"/>
                  <a:gd name="connsiteX102" fmla="*/ 10160 w 594360"/>
                  <a:gd name="connsiteY102" fmla="*/ 144780 h 533400"/>
                  <a:gd name="connsiteX103" fmla="*/ 5080 w 594360"/>
                  <a:gd name="connsiteY103" fmla="*/ 137160 h 533400"/>
                  <a:gd name="connsiteX104" fmla="*/ 2540 w 594360"/>
                  <a:gd name="connsiteY104" fmla="*/ 129540 h 533400"/>
                  <a:gd name="connsiteX105" fmla="*/ 0 w 594360"/>
                  <a:gd name="connsiteY105" fmla="*/ 11684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594360" h="533400">
                    <a:moveTo>
                      <a:pt x="0" y="116840"/>
                    </a:moveTo>
                    <a:cubicBezTo>
                      <a:pt x="4233" y="114300"/>
                      <a:pt x="8751" y="112182"/>
                      <a:pt x="12700" y="109220"/>
                    </a:cubicBezTo>
                    <a:cubicBezTo>
                      <a:pt x="27921" y="97804"/>
                      <a:pt x="12658" y="104154"/>
                      <a:pt x="27940" y="99060"/>
                    </a:cubicBezTo>
                    <a:cubicBezTo>
                      <a:pt x="30480" y="96520"/>
                      <a:pt x="32420" y="93184"/>
                      <a:pt x="35560" y="91440"/>
                    </a:cubicBezTo>
                    <a:cubicBezTo>
                      <a:pt x="40241" y="88839"/>
                      <a:pt x="45720" y="88053"/>
                      <a:pt x="50800" y="86360"/>
                    </a:cubicBezTo>
                    <a:cubicBezTo>
                      <a:pt x="53340" y="85513"/>
                      <a:pt x="56192" y="85305"/>
                      <a:pt x="58420" y="83820"/>
                    </a:cubicBezTo>
                    <a:cubicBezTo>
                      <a:pt x="60960" y="82127"/>
                      <a:pt x="63250" y="79980"/>
                      <a:pt x="66040" y="78740"/>
                    </a:cubicBezTo>
                    <a:cubicBezTo>
                      <a:pt x="70933" y="76565"/>
                      <a:pt x="76825" y="76630"/>
                      <a:pt x="81280" y="73660"/>
                    </a:cubicBezTo>
                    <a:cubicBezTo>
                      <a:pt x="98748" y="62015"/>
                      <a:pt x="90728" y="65431"/>
                      <a:pt x="104140" y="60960"/>
                    </a:cubicBezTo>
                    <a:cubicBezTo>
                      <a:pt x="106680" y="58420"/>
                      <a:pt x="109460" y="56100"/>
                      <a:pt x="111760" y="53340"/>
                    </a:cubicBezTo>
                    <a:cubicBezTo>
                      <a:pt x="113714" y="50995"/>
                      <a:pt x="114681" y="47879"/>
                      <a:pt x="116840" y="45720"/>
                    </a:cubicBezTo>
                    <a:cubicBezTo>
                      <a:pt x="125297" y="37263"/>
                      <a:pt x="122784" y="43265"/>
                      <a:pt x="132080" y="38100"/>
                    </a:cubicBezTo>
                    <a:cubicBezTo>
                      <a:pt x="137417" y="35135"/>
                      <a:pt x="142240" y="31327"/>
                      <a:pt x="147320" y="27940"/>
                    </a:cubicBezTo>
                    <a:cubicBezTo>
                      <a:pt x="149860" y="26247"/>
                      <a:pt x="152044" y="23825"/>
                      <a:pt x="154940" y="22860"/>
                    </a:cubicBezTo>
                    <a:lnTo>
                      <a:pt x="170180" y="17780"/>
                    </a:lnTo>
                    <a:cubicBezTo>
                      <a:pt x="181586" y="6374"/>
                      <a:pt x="174392" y="11296"/>
                      <a:pt x="193040" y="5080"/>
                    </a:cubicBezTo>
                    <a:lnTo>
                      <a:pt x="200660" y="2540"/>
                    </a:lnTo>
                    <a:lnTo>
                      <a:pt x="208280" y="0"/>
                    </a:lnTo>
                    <a:cubicBezTo>
                      <a:pt x="218440" y="847"/>
                      <a:pt x="228654" y="1193"/>
                      <a:pt x="238760" y="2540"/>
                    </a:cubicBezTo>
                    <a:cubicBezTo>
                      <a:pt x="247466" y="3701"/>
                      <a:pt x="246216" y="6268"/>
                      <a:pt x="254000" y="10160"/>
                    </a:cubicBezTo>
                    <a:cubicBezTo>
                      <a:pt x="258060" y="12190"/>
                      <a:pt x="267982" y="14155"/>
                      <a:pt x="271780" y="15240"/>
                    </a:cubicBezTo>
                    <a:cubicBezTo>
                      <a:pt x="274354" y="15976"/>
                      <a:pt x="276826" y="17044"/>
                      <a:pt x="279400" y="17780"/>
                    </a:cubicBezTo>
                    <a:cubicBezTo>
                      <a:pt x="301726" y="24159"/>
                      <a:pt x="278910" y="16770"/>
                      <a:pt x="297180" y="22860"/>
                    </a:cubicBezTo>
                    <a:cubicBezTo>
                      <a:pt x="311573" y="22013"/>
                      <a:pt x="326063" y="22185"/>
                      <a:pt x="340360" y="20320"/>
                    </a:cubicBezTo>
                    <a:lnTo>
                      <a:pt x="363220" y="12700"/>
                    </a:lnTo>
                    <a:cubicBezTo>
                      <a:pt x="365760" y="11853"/>
                      <a:pt x="368612" y="11645"/>
                      <a:pt x="370840" y="10160"/>
                    </a:cubicBezTo>
                    <a:cubicBezTo>
                      <a:pt x="380688" y="3595"/>
                      <a:pt x="375564" y="6045"/>
                      <a:pt x="386080" y="2540"/>
                    </a:cubicBezTo>
                    <a:cubicBezTo>
                      <a:pt x="386729" y="9678"/>
                      <a:pt x="386274" y="28327"/>
                      <a:pt x="391160" y="38100"/>
                    </a:cubicBezTo>
                    <a:cubicBezTo>
                      <a:pt x="392525" y="40830"/>
                      <a:pt x="395000" y="42930"/>
                      <a:pt x="396240" y="45720"/>
                    </a:cubicBezTo>
                    <a:cubicBezTo>
                      <a:pt x="398415" y="50613"/>
                      <a:pt x="399627" y="55880"/>
                      <a:pt x="401320" y="60960"/>
                    </a:cubicBezTo>
                    <a:cubicBezTo>
                      <a:pt x="402167" y="63500"/>
                      <a:pt x="402375" y="66352"/>
                      <a:pt x="403860" y="68580"/>
                    </a:cubicBezTo>
                    <a:cubicBezTo>
                      <a:pt x="405553" y="71120"/>
                      <a:pt x="406986" y="73855"/>
                      <a:pt x="408940" y="76200"/>
                    </a:cubicBezTo>
                    <a:cubicBezTo>
                      <a:pt x="411240" y="78960"/>
                      <a:pt x="413800" y="81520"/>
                      <a:pt x="416560" y="83820"/>
                    </a:cubicBezTo>
                    <a:cubicBezTo>
                      <a:pt x="418905" y="85774"/>
                      <a:pt x="421640" y="87207"/>
                      <a:pt x="424180" y="88900"/>
                    </a:cubicBezTo>
                    <a:cubicBezTo>
                      <a:pt x="425873" y="91440"/>
                      <a:pt x="428020" y="93730"/>
                      <a:pt x="429260" y="96520"/>
                    </a:cubicBezTo>
                    <a:cubicBezTo>
                      <a:pt x="431435" y="101413"/>
                      <a:pt x="430554" y="107974"/>
                      <a:pt x="434340" y="111760"/>
                    </a:cubicBezTo>
                    <a:cubicBezTo>
                      <a:pt x="439420" y="116840"/>
                      <a:pt x="445595" y="121022"/>
                      <a:pt x="449580" y="127000"/>
                    </a:cubicBezTo>
                    <a:cubicBezTo>
                      <a:pt x="452967" y="132080"/>
                      <a:pt x="455423" y="137923"/>
                      <a:pt x="459740" y="142240"/>
                    </a:cubicBezTo>
                    <a:cubicBezTo>
                      <a:pt x="469519" y="152019"/>
                      <a:pt x="465367" y="146871"/>
                      <a:pt x="472440" y="157480"/>
                    </a:cubicBezTo>
                    <a:cubicBezTo>
                      <a:pt x="484602" y="230451"/>
                      <a:pt x="468773" y="130803"/>
                      <a:pt x="477520" y="337820"/>
                    </a:cubicBezTo>
                    <a:cubicBezTo>
                      <a:pt x="477746" y="343170"/>
                      <a:pt x="478814" y="349274"/>
                      <a:pt x="482600" y="353060"/>
                    </a:cubicBezTo>
                    <a:cubicBezTo>
                      <a:pt x="485140" y="355600"/>
                      <a:pt x="487007" y="359074"/>
                      <a:pt x="490220" y="360680"/>
                    </a:cubicBezTo>
                    <a:cubicBezTo>
                      <a:pt x="494081" y="362611"/>
                      <a:pt x="498732" y="362173"/>
                      <a:pt x="502920" y="363220"/>
                    </a:cubicBezTo>
                    <a:cubicBezTo>
                      <a:pt x="515689" y="366412"/>
                      <a:pt x="505744" y="364632"/>
                      <a:pt x="518160" y="370840"/>
                    </a:cubicBezTo>
                    <a:cubicBezTo>
                      <a:pt x="520555" y="372037"/>
                      <a:pt x="523440" y="372080"/>
                      <a:pt x="525780" y="373380"/>
                    </a:cubicBezTo>
                    <a:lnTo>
                      <a:pt x="548640" y="388620"/>
                    </a:lnTo>
                    <a:lnTo>
                      <a:pt x="556260" y="393700"/>
                    </a:lnTo>
                    <a:cubicBezTo>
                      <a:pt x="568873" y="412619"/>
                      <a:pt x="552662" y="389383"/>
                      <a:pt x="568960" y="408940"/>
                    </a:cubicBezTo>
                    <a:cubicBezTo>
                      <a:pt x="570914" y="411285"/>
                      <a:pt x="572266" y="414076"/>
                      <a:pt x="574040" y="416560"/>
                    </a:cubicBezTo>
                    <a:cubicBezTo>
                      <a:pt x="576501" y="420005"/>
                      <a:pt x="579120" y="423333"/>
                      <a:pt x="581660" y="426720"/>
                    </a:cubicBezTo>
                    <a:cubicBezTo>
                      <a:pt x="585686" y="438799"/>
                      <a:pt x="589694" y="449523"/>
                      <a:pt x="591820" y="462280"/>
                    </a:cubicBezTo>
                    <a:lnTo>
                      <a:pt x="594360" y="477520"/>
                    </a:lnTo>
                    <a:cubicBezTo>
                      <a:pt x="593513" y="491067"/>
                      <a:pt x="593241" y="504661"/>
                      <a:pt x="591820" y="518160"/>
                    </a:cubicBezTo>
                    <a:cubicBezTo>
                      <a:pt x="591540" y="520823"/>
                      <a:pt x="590994" y="523723"/>
                      <a:pt x="589280" y="525780"/>
                    </a:cubicBezTo>
                    <a:cubicBezTo>
                      <a:pt x="586570" y="529032"/>
                      <a:pt x="582507" y="530860"/>
                      <a:pt x="579120" y="533400"/>
                    </a:cubicBezTo>
                    <a:cubicBezTo>
                      <a:pt x="568113" y="532553"/>
                      <a:pt x="557054" y="532229"/>
                      <a:pt x="546100" y="530860"/>
                    </a:cubicBezTo>
                    <a:cubicBezTo>
                      <a:pt x="543443" y="530528"/>
                      <a:pt x="540153" y="530411"/>
                      <a:pt x="538480" y="528320"/>
                    </a:cubicBezTo>
                    <a:cubicBezTo>
                      <a:pt x="536299" y="525594"/>
                      <a:pt x="536899" y="521517"/>
                      <a:pt x="535940" y="518160"/>
                    </a:cubicBezTo>
                    <a:cubicBezTo>
                      <a:pt x="530938" y="500652"/>
                      <a:pt x="535444" y="522803"/>
                      <a:pt x="530860" y="495300"/>
                    </a:cubicBezTo>
                    <a:cubicBezTo>
                      <a:pt x="530013" y="484293"/>
                      <a:pt x="530354" y="473130"/>
                      <a:pt x="528320" y="462280"/>
                    </a:cubicBezTo>
                    <a:cubicBezTo>
                      <a:pt x="527757" y="459280"/>
                      <a:pt x="524443" y="457466"/>
                      <a:pt x="523240" y="454660"/>
                    </a:cubicBezTo>
                    <a:cubicBezTo>
                      <a:pt x="521865" y="451451"/>
                      <a:pt x="523350" y="446772"/>
                      <a:pt x="520700" y="444500"/>
                    </a:cubicBezTo>
                    <a:cubicBezTo>
                      <a:pt x="516634" y="441015"/>
                      <a:pt x="510540" y="441113"/>
                      <a:pt x="505460" y="439420"/>
                    </a:cubicBezTo>
                    <a:cubicBezTo>
                      <a:pt x="493744" y="435515"/>
                      <a:pt x="500465" y="437405"/>
                      <a:pt x="485140" y="434340"/>
                    </a:cubicBezTo>
                    <a:cubicBezTo>
                      <a:pt x="436866" y="435803"/>
                      <a:pt x="422574" y="431585"/>
                      <a:pt x="388620" y="439420"/>
                    </a:cubicBezTo>
                    <a:cubicBezTo>
                      <a:pt x="367889" y="444204"/>
                      <a:pt x="371254" y="443515"/>
                      <a:pt x="353060" y="449580"/>
                    </a:cubicBezTo>
                    <a:lnTo>
                      <a:pt x="337820" y="454660"/>
                    </a:lnTo>
                    <a:lnTo>
                      <a:pt x="330200" y="457200"/>
                    </a:lnTo>
                    <a:cubicBezTo>
                      <a:pt x="313267" y="456353"/>
                      <a:pt x="296212" y="456853"/>
                      <a:pt x="279400" y="454660"/>
                    </a:cubicBezTo>
                    <a:cubicBezTo>
                      <a:pt x="276373" y="454265"/>
                      <a:pt x="273734" y="451925"/>
                      <a:pt x="271780" y="449580"/>
                    </a:cubicBezTo>
                    <a:cubicBezTo>
                      <a:pt x="269356" y="446671"/>
                      <a:pt x="268029" y="442965"/>
                      <a:pt x="266700" y="439420"/>
                    </a:cubicBezTo>
                    <a:cubicBezTo>
                      <a:pt x="265474" y="436151"/>
                      <a:pt x="265007" y="432647"/>
                      <a:pt x="264160" y="429260"/>
                    </a:cubicBezTo>
                    <a:cubicBezTo>
                      <a:pt x="265007" y="420793"/>
                      <a:pt x="265406" y="412270"/>
                      <a:pt x="266700" y="403860"/>
                    </a:cubicBezTo>
                    <a:cubicBezTo>
                      <a:pt x="267107" y="401214"/>
                      <a:pt x="267755" y="398468"/>
                      <a:pt x="269240" y="396240"/>
                    </a:cubicBezTo>
                    <a:cubicBezTo>
                      <a:pt x="271233" y="393251"/>
                      <a:pt x="274320" y="391160"/>
                      <a:pt x="276860" y="388620"/>
                    </a:cubicBezTo>
                    <a:cubicBezTo>
                      <a:pt x="280450" y="370669"/>
                      <a:pt x="278035" y="380016"/>
                      <a:pt x="284480" y="360680"/>
                    </a:cubicBezTo>
                    <a:lnTo>
                      <a:pt x="287020" y="353060"/>
                    </a:lnTo>
                    <a:cubicBezTo>
                      <a:pt x="285327" y="348827"/>
                      <a:pt x="284356" y="344226"/>
                      <a:pt x="281940" y="340360"/>
                    </a:cubicBezTo>
                    <a:cubicBezTo>
                      <a:pt x="267896" y="317890"/>
                      <a:pt x="279937" y="346514"/>
                      <a:pt x="269240" y="325120"/>
                    </a:cubicBezTo>
                    <a:cubicBezTo>
                      <a:pt x="268043" y="322725"/>
                      <a:pt x="268028" y="319825"/>
                      <a:pt x="266700" y="317500"/>
                    </a:cubicBezTo>
                    <a:cubicBezTo>
                      <a:pt x="264824" y="314216"/>
                      <a:pt x="255966" y="304143"/>
                      <a:pt x="254000" y="299720"/>
                    </a:cubicBezTo>
                    <a:cubicBezTo>
                      <a:pt x="249171" y="288855"/>
                      <a:pt x="249335" y="284664"/>
                      <a:pt x="246380" y="274320"/>
                    </a:cubicBezTo>
                    <a:cubicBezTo>
                      <a:pt x="239092" y="248813"/>
                      <a:pt x="249240" y="288302"/>
                      <a:pt x="241300" y="256540"/>
                    </a:cubicBezTo>
                    <a:cubicBezTo>
                      <a:pt x="242147" y="248073"/>
                      <a:pt x="242546" y="239550"/>
                      <a:pt x="243840" y="231140"/>
                    </a:cubicBezTo>
                    <a:cubicBezTo>
                      <a:pt x="244247" y="228494"/>
                      <a:pt x="244707" y="225611"/>
                      <a:pt x="246380" y="223520"/>
                    </a:cubicBezTo>
                    <a:cubicBezTo>
                      <a:pt x="248287" y="221136"/>
                      <a:pt x="251516" y="220214"/>
                      <a:pt x="254000" y="218440"/>
                    </a:cubicBezTo>
                    <a:cubicBezTo>
                      <a:pt x="257445" y="215979"/>
                      <a:pt x="260773" y="213360"/>
                      <a:pt x="264160" y="210820"/>
                    </a:cubicBezTo>
                    <a:cubicBezTo>
                      <a:pt x="265007" y="208280"/>
                      <a:pt x="266700" y="205877"/>
                      <a:pt x="266700" y="203200"/>
                    </a:cubicBezTo>
                    <a:cubicBezTo>
                      <a:pt x="266700" y="191316"/>
                      <a:pt x="267042" y="179169"/>
                      <a:pt x="264160" y="167640"/>
                    </a:cubicBezTo>
                    <a:cubicBezTo>
                      <a:pt x="263420" y="164678"/>
                      <a:pt x="259270" y="163925"/>
                      <a:pt x="256540" y="162560"/>
                    </a:cubicBezTo>
                    <a:cubicBezTo>
                      <a:pt x="252896" y="160738"/>
                      <a:pt x="242015" y="158294"/>
                      <a:pt x="238760" y="157480"/>
                    </a:cubicBezTo>
                    <a:cubicBezTo>
                      <a:pt x="222673" y="158327"/>
                      <a:pt x="206561" y="158785"/>
                      <a:pt x="190500" y="160020"/>
                    </a:cubicBezTo>
                    <a:cubicBezTo>
                      <a:pt x="175084" y="161206"/>
                      <a:pt x="173804" y="162803"/>
                      <a:pt x="160020" y="165100"/>
                    </a:cubicBezTo>
                    <a:cubicBezTo>
                      <a:pt x="154115" y="166084"/>
                      <a:pt x="148167" y="166793"/>
                      <a:pt x="142240" y="167640"/>
                    </a:cubicBezTo>
                    <a:cubicBezTo>
                      <a:pt x="139700" y="168487"/>
                      <a:pt x="137194" y="169444"/>
                      <a:pt x="134620" y="170180"/>
                    </a:cubicBezTo>
                    <a:cubicBezTo>
                      <a:pt x="131263" y="171139"/>
                      <a:pt x="127729" y="171494"/>
                      <a:pt x="124460" y="172720"/>
                    </a:cubicBezTo>
                    <a:cubicBezTo>
                      <a:pt x="120915" y="174049"/>
                      <a:pt x="117892" y="176603"/>
                      <a:pt x="114300" y="177800"/>
                    </a:cubicBezTo>
                    <a:cubicBezTo>
                      <a:pt x="107676" y="180008"/>
                      <a:pt x="100753" y="181187"/>
                      <a:pt x="93980" y="182880"/>
                    </a:cubicBezTo>
                    <a:lnTo>
                      <a:pt x="83820" y="185420"/>
                    </a:lnTo>
                    <a:cubicBezTo>
                      <a:pt x="70273" y="184573"/>
                      <a:pt x="56587" y="184997"/>
                      <a:pt x="43180" y="182880"/>
                    </a:cubicBezTo>
                    <a:cubicBezTo>
                      <a:pt x="38779" y="182185"/>
                      <a:pt x="26416" y="168911"/>
                      <a:pt x="25400" y="167640"/>
                    </a:cubicBezTo>
                    <a:cubicBezTo>
                      <a:pt x="21586" y="162872"/>
                      <a:pt x="18627" y="157480"/>
                      <a:pt x="15240" y="152400"/>
                    </a:cubicBezTo>
                    <a:lnTo>
                      <a:pt x="10160" y="144780"/>
                    </a:lnTo>
                    <a:cubicBezTo>
                      <a:pt x="8467" y="142240"/>
                      <a:pt x="6045" y="140056"/>
                      <a:pt x="5080" y="137160"/>
                    </a:cubicBezTo>
                    <a:lnTo>
                      <a:pt x="2540" y="129540"/>
                    </a:lnTo>
                    <a:lnTo>
                      <a:pt x="0" y="11684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2160"/>
              </a:p>
            </p:txBody>
          </p:sp>
          <p:sp>
            <p:nvSpPr>
              <p:cNvPr id="326" name="Freeform 157">
                <a:extLst>
                  <a:ext uri="{FF2B5EF4-FFF2-40B4-BE49-F238E27FC236}">
                    <a16:creationId xmlns:a16="http://schemas.microsoft.com/office/drawing/2014/main" id="{FE6DD882-673D-4A4D-8485-80AC3653EC2D}"/>
                  </a:ext>
                </a:extLst>
              </p:cNvPr>
              <p:cNvSpPr/>
              <p:nvPr/>
            </p:nvSpPr>
            <p:spPr>
              <a:xfrm>
                <a:off x="2876877" y="4190051"/>
                <a:ext cx="436880" cy="566420"/>
              </a:xfrm>
              <a:custGeom>
                <a:avLst/>
                <a:gdLst>
                  <a:gd name="connsiteX0" fmla="*/ 426720 w 436881"/>
                  <a:gd name="connsiteY0" fmla="*/ 508000 h 566420"/>
                  <a:gd name="connsiteX1" fmla="*/ 424180 w 436881"/>
                  <a:gd name="connsiteY1" fmla="*/ 533400 h 566420"/>
                  <a:gd name="connsiteX2" fmla="*/ 414020 w 436881"/>
                  <a:gd name="connsiteY2" fmla="*/ 538480 h 566420"/>
                  <a:gd name="connsiteX3" fmla="*/ 391160 w 436881"/>
                  <a:gd name="connsiteY3" fmla="*/ 551180 h 566420"/>
                  <a:gd name="connsiteX4" fmla="*/ 386080 w 436881"/>
                  <a:gd name="connsiteY4" fmla="*/ 558800 h 566420"/>
                  <a:gd name="connsiteX5" fmla="*/ 363220 w 436881"/>
                  <a:gd name="connsiteY5" fmla="*/ 566420 h 566420"/>
                  <a:gd name="connsiteX6" fmla="*/ 335280 w 436881"/>
                  <a:gd name="connsiteY6" fmla="*/ 563880 h 566420"/>
                  <a:gd name="connsiteX7" fmla="*/ 325120 w 436881"/>
                  <a:gd name="connsiteY7" fmla="*/ 558800 h 566420"/>
                  <a:gd name="connsiteX8" fmla="*/ 304800 w 436881"/>
                  <a:gd name="connsiteY8" fmla="*/ 535940 h 566420"/>
                  <a:gd name="connsiteX9" fmla="*/ 302260 w 436881"/>
                  <a:gd name="connsiteY9" fmla="*/ 525780 h 566420"/>
                  <a:gd name="connsiteX10" fmla="*/ 299720 w 436881"/>
                  <a:gd name="connsiteY10" fmla="*/ 518160 h 566420"/>
                  <a:gd name="connsiteX11" fmla="*/ 297180 w 436881"/>
                  <a:gd name="connsiteY11" fmla="*/ 505460 h 566420"/>
                  <a:gd name="connsiteX12" fmla="*/ 289560 w 436881"/>
                  <a:gd name="connsiteY12" fmla="*/ 495300 h 566420"/>
                  <a:gd name="connsiteX13" fmla="*/ 287020 w 436881"/>
                  <a:gd name="connsiteY13" fmla="*/ 487680 h 566420"/>
                  <a:gd name="connsiteX14" fmla="*/ 281940 w 436881"/>
                  <a:gd name="connsiteY14" fmla="*/ 469900 h 566420"/>
                  <a:gd name="connsiteX15" fmla="*/ 276860 w 436881"/>
                  <a:gd name="connsiteY15" fmla="*/ 462280 h 566420"/>
                  <a:gd name="connsiteX16" fmla="*/ 269240 w 436881"/>
                  <a:gd name="connsiteY16" fmla="*/ 441960 h 566420"/>
                  <a:gd name="connsiteX17" fmla="*/ 264160 w 436881"/>
                  <a:gd name="connsiteY17" fmla="*/ 431800 h 566420"/>
                  <a:gd name="connsiteX18" fmla="*/ 261620 w 436881"/>
                  <a:gd name="connsiteY18" fmla="*/ 424180 h 566420"/>
                  <a:gd name="connsiteX19" fmla="*/ 256540 w 436881"/>
                  <a:gd name="connsiteY19" fmla="*/ 414020 h 566420"/>
                  <a:gd name="connsiteX20" fmla="*/ 241300 w 436881"/>
                  <a:gd name="connsiteY20" fmla="*/ 381000 h 566420"/>
                  <a:gd name="connsiteX21" fmla="*/ 228600 w 436881"/>
                  <a:gd name="connsiteY21" fmla="*/ 365760 h 566420"/>
                  <a:gd name="connsiteX22" fmla="*/ 218440 w 436881"/>
                  <a:gd name="connsiteY22" fmla="*/ 350520 h 566420"/>
                  <a:gd name="connsiteX23" fmla="*/ 213360 w 436881"/>
                  <a:gd name="connsiteY23" fmla="*/ 342900 h 566420"/>
                  <a:gd name="connsiteX24" fmla="*/ 200660 w 436881"/>
                  <a:gd name="connsiteY24" fmla="*/ 320040 h 566420"/>
                  <a:gd name="connsiteX25" fmla="*/ 193040 w 436881"/>
                  <a:gd name="connsiteY25" fmla="*/ 317500 h 566420"/>
                  <a:gd name="connsiteX26" fmla="*/ 187960 w 436881"/>
                  <a:gd name="connsiteY26" fmla="*/ 307340 h 566420"/>
                  <a:gd name="connsiteX27" fmla="*/ 182880 w 436881"/>
                  <a:gd name="connsiteY27" fmla="*/ 294640 h 566420"/>
                  <a:gd name="connsiteX28" fmla="*/ 177800 w 436881"/>
                  <a:gd name="connsiteY28" fmla="*/ 287020 h 566420"/>
                  <a:gd name="connsiteX29" fmla="*/ 175260 w 436881"/>
                  <a:gd name="connsiteY29" fmla="*/ 279400 h 566420"/>
                  <a:gd name="connsiteX30" fmla="*/ 172720 w 436881"/>
                  <a:gd name="connsiteY30" fmla="*/ 269240 h 566420"/>
                  <a:gd name="connsiteX31" fmla="*/ 162560 w 436881"/>
                  <a:gd name="connsiteY31" fmla="*/ 254000 h 566420"/>
                  <a:gd name="connsiteX32" fmla="*/ 154940 w 436881"/>
                  <a:gd name="connsiteY32" fmla="*/ 236220 h 566420"/>
                  <a:gd name="connsiteX33" fmla="*/ 152400 w 436881"/>
                  <a:gd name="connsiteY33" fmla="*/ 228600 h 566420"/>
                  <a:gd name="connsiteX34" fmla="*/ 147320 w 436881"/>
                  <a:gd name="connsiteY34" fmla="*/ 220980 h 566420"/>
                  <a:gd name="connsiteX35" fmla="*/ 144780 w 436881"/>
                  <a:gd name="connsiteY35" fmla="*/ 213360 h 566420"/>
                  <a:gd name="connsiteX36" fmla="*/ 137160 w 436881"/>
                  <a:gd name="connsiteY36" fmla="*/ 210820 h 566420"/>
                  <a:gd name="connsiteX37" fmla="*/ 121920 w 436881"/>
                  <a:gd name="connsiteY37" fmla="*/ 200660 h 566420"/>
                  <a:gd name="connsiteX38" fmla="*/ 106680 w 436881"/>
                  <a:gd name="connsiteY38" fmla="*/ 190500 h 566420"/>
                  <a:gd name="connsiteX39" fmla="*/ 99060 w 436881"/>
                  <a:gd name="connsiteY39" fmla="*/ 185420 h 566420"/>
                  <a:gd name="connsiteX40" fmla="*/ 88900 w 436881"/>
                  <a:gd name="connsiteY40" fmla="*/ 180340 h 566420"/>
                  <a:gd name="connsiteX41" fmla="*/ 81280 w 436881"/>
                  <a:gd name="connsiteY41" fmla="*/ 175260 h 566420"/>
                  <a:gd name="connsiteX42" fmla="*/ 71120 w 436881"/>
                  <a:gd name="connsiteY42" fmla="*/ 170180 h 566420"/>
                  <a:gd name="connsiteX43" fmla="*/ 63500 w 436881"/>
                  <a:gd name="connsiteY43" fmla="*/ 165100 h 566420"/>
                  <a:gd name="connsiteX44" fmla="*/ 48260 w 436881"/>
                  <a:gd name="connsiteY44" fmla="*/ 160020 h 566420"/>
                  <a:gd name="connsiteX45" fmla="*/ 40640 w 436881"/>
                  <a:gd name="connsiteY45" fmla="*/ 152400 h 566420"/>
                  <a:gd name="connsiteX46" fmla="*/ 30480 w 436881"/>
                  <a:gd name="connsiteY46" fmla="*/ 137160 h 566420"/>
                  <a:gd name="connsiteX47" fmla="*/ 15240 w 436881"/>
                  <a:gd name="connsiteY47" fmla="*/ 129540 h 566420"/>
                  <a:gd name="connsiteX48" fmla="*/ 5080 w 436881"/>
                  <a:gd name="connsiteY48" fmla="*/ 106680 h 566420"/>
                  <a:gd name="connsiteX49" fmla="*/ 2540 w 436881"/>
                  <a:gd name="connsiteY49" fmla="*/ 99060 h 566420"/>
                  <a:gd name="connsiteX50" fmla="*/ 0 w 436881"/>
                  <a:gd name="connsiteY50" fmla="*/ 91440 h 566420"/>
                  <a:gd name="connsiteX51" fmla="*/ 7620 w 436881"/>
                  <a:gd name="connsiteY51" fmla="*/ 73660 h 566420"/>
                  <a:gd name="connsiteX52" fmla="*/ 17780 w 436881"/>
                  <a:gd name="connsiteY52" fmla="*/ 71120 h 566420"/>
                  <a:gd name="connsiteX53" fmla="*/ 33020 w 436881"/>
                  <a:gd name="connsiteY53" fmla="*/ 66040 h 566420"/>
                  <a:gd name="connsiteX54" fmla="*/ 71120 w 436881"/>
                  <a:gd name="connsiteY54" fmla="*/ 40640 h 566420"/>
                  <a:gd name="connsiteX55" fmla="*/ 78740 w 436881"/>
                  <a:gd name="connsiteY55" fmla="*/ 35560 h 566420"/>
                  <a:gd name="connsiteX56" fmla="*/ 86360 w 436881"/>
                  <a:gd name="connsiteY56" fmla="*/ 30480 h 566420"/>
                  <a:gd name="connsiteX57" fmla="*/ 93980 w 436881"/>
                  <a:gd name="connsiteY57" fmla="*/ 27940 h 566420"/>
                  <a:gd name="connsiteX58" fmla="*/ 116840 w 436881"/>
                  <a:gd name="connsiteY58" fmla="*/ 15240 h 566420"/>
                  <a:gd name="connsiteX59" fmla="*/ 154940 w 436881"/>
                  <a:gd name="connsiteY59" fmla="*/ 20320 h 566420"/>
                  <a:gd name="connsiteX60" fmla="*/ 162560 w 436881"/>
                  <a:gd name="connsiteY60" fmla="*/ 25400 h 566420"/>
                  <a:gd name="connsiteX61" fmla="*/ 165100 w 436881"/>
                  <a:gd name="connsiteY61" fmla="*/ 33020 h 566420"/>
                  <a:gd name="connsiteX62" fmla="*/ 177800 w 436881"/>
                  <a:gd name="connsiteY62" fmla="*/ 45720 h 566420"/>
                  <a:gd name="connsiteX63" fmla="*/ 193040 w 436881"/>
                  <a:gd name="connsiteY63" fmla="*/ 50800 h 566420"/>
                  <a:gd name="connsiteX64" fmla="*/ 195580 w 436881"/>
                  <a:gd name="connsiteY64" fmla="*/ 43180 h 566420"/>
                  <a:gd name="connsiteX65" fmla="*/ 203200 w 436881"/>
                  <a:gd name="connsiteY65" fmla="*/ 30480 h 566420"/>
                  <a:gd name="connsiteX66" fmla="*/ 208280 w 436881"/>
                  <a:gd name="connsiteY66" fmla="*/ 22860 h 566420"/>
                  <a:gd name="connsiteX67" fmla="*/ 210820 w 436881"/>
                  <a:gd name="connsiteY67" fmla="*/ 15240 h 566420"/>
                  <a:gd name="connsiteX68" fmla="*/ 213360 w 436881"/>
                  <a:gd name="connsiteY68" fmla="*/ 2540 h 566420"/>
                  <a:gd name="connsiteX69" fmla="*/ 220980 w 436881"/>
                  <a:gd name="connsiteY69" fmla="*/ 0 h 566420"/>
                  <a:gd name="connsiteX70" fmla="*/ 241300 w 436881"/>
                  <a:gd name="connsiteY70" fmla="*/ 2540 h 566420"/>
                  <a:gd name="connsiteX71" fmla="*/ 254000 w 436881"/>
                  <a:gd name="connsiteY71" fmla="*/ 22860 h 566420"/>
                  <a:gd name="connsiteX72" fmla="*/ 256540 w 436881"/>
                  <a:gd name="connsiteY72" fmla="*/ 33020 h 566420"/>
                  <a:gd name="connsiteX73" fmla="*/ 254000 w 436881"/>
                  <a:gd name="connsiteY73" fmla="*/ 83820 h 566420"/>
                  <a:gd name="connsiteX74" fmla="*/ 254000 w 436881"/>
                  <a:gd name="connsiteY74" fmla="*/ 144780 h 566420"/>
                  <a:gd name="connsiteX75" fmla="*/ 251460 w 436881"/>
                  <a:gd name="connsiteY75" fmla="*/ 154940 h 566420"/>
                  <a:gd name="connsiteX76" fmla="*/ 236220 w 436881"/>
                  <a:gd name="connsiteY76" fmla="*/ 165100 h 566420"/>
                  <a:gd name="connsiteX77" fmla="*/ 215900 w 436881"/>
                  <a:gd name="connsiteY77" fmla="*/ 185420 h 566420"/>
                  <a:gd name="connsiteX78" fmla="*/ 213360 w 436881"/>
                  <a:gd name="connsiteY78" fmla="*/ 193040 h 566420"/>
                  <a:gd name="connsiteX79" fmla="*/ 218440 w 436881"/>
                  <a:gd name="connsiteY79" fmla="*/ 228600 h 566420"/>
                  <a:gd name="connsiteX80" fmla="*/ 220980 w 436881"/>
                  <a:gd name="connsiteY80" fmla="*/ 236220 h 566420"/>
                  <a:gd name="connsiteX81" fmla="*/ 228600 w 436881"/>
                  <a:gd name="connsiteY81" fmla="*/ 243840 h 566420"/>
                  <a:gd name="connsiteX82" fmla="*/ 238760 w 436881"/>
                  <a:gd name="connsiteY82" fmla="*/ 246380 h 566420"/>
                  <a:gd name="connsiteX83" fmla="*/ 243840 w 436881"/>
                  <a:gd name="connsiteY83" fmla="*/ 254000 h 566420"/>
                  <a:gd name="connsiteX84" fmla="*/ 248920 w 436881"/>
                  <a:gd name="connsiteY84" fmla="*/ 264160 h 566420"/>
                  <a:gd name="connsiteX85" fmla="*/ 259080 w 436881"/>
                  <a:gd name="connsiteY85" fmla="*/ 274320 h 566420"/>
                  <a:gd name="connsiteX86" fmla="*/ 274320 w 436881"/>
                  <a:gd name="connsiteY86" fmla="*/ 284480 h 566420"/>
                  <a:gd name="connsiteX87" fmla="*/ 289560 w 436881"/>
                  <a:gd name="connsiteY87" fmla="*/ 294640 h 566420"/>
                  <a:gd name="connsiteX88" fmla="*/ 297180 w 436881"/>
                  <a:gd name="connsiteY88" fmla="*/ 299720 h 566420"/>
                  <a:gd name="connsiteX89" fmla="*/ 304800 w 436881"/>
                  <a:gd name="connsiteY89" fmla="*/ 307340 h 566420"/>
                  <a:gd name="connsiteX90" fmla="*/ 320040 w 436881"/>
                  <a:gd name="connsiteY90" fmla="*/ 312420 h 566420"/>
                  <a:gd name="connsiteX91" fmla="*/ 327660 w 436881"/>
                  <a:gd name="connsiteY91" fmla="*/ 314960 h 566420"/>
                  <a:gd name="connsiteX92" fmla="*/ 335280 w 436881"/>
                  <a:gd name="connsiteY92" fmla="*/ 320040 h 566420"/>
                  <a:gd name="connsiteX93" fmla="*/ 345440 w 436881"/>
                  <a:gd name="connsiteY93" fmla="*/ 327660 h 566420"/>
                  <a:gd name="connsiteX94" fmla="*/ 355600 w 436881"/>
                  <a:gd name="connsiteY94" fmla="*/ 332740 h 566420"/>
                  <a:gd name="connsiteX95" fmla="*/ 378460 w 436881"/>
                  <a:gd name="connsiteY95" fmla="*/ 345440 h 566420"/>
                  <a:gd name="connsiteX96" fmla="*/ 383540 w 436881"/>
                  <a:gd name="connsiteY96" fmla="*/ 355600 h 566420"/>
                  <a:gd name="connsiteX97" fmla="*/ 401320 w 436881"/>
                  <a:gd name="connsiteY97" fmla="*/ 378460 h 566420"/>
                  <a:gd name="connsiteX98" fmla="*/ 406400 w 436881"/>
                  <a:gd name="connsiteY98" fmla="*/ 391160 h 566420"/>
                  <a:gd name="connsiteX99" fmla="*/ 411480 w 436881"/>
                  <a:gd name="connsiteY99" fmla="*/ 398780 h 566420"/>
                  <a:gd name="connsiteX100" fmla="*/ 416560 w 436881"/>
                  <a:gd name="connsiteY100" fmla="*/ 414020 h 566420"/>
                  <a:gd name="connsiteX101" fmla="*/ 424180 w 436881"/>
                  <a:gd name="connsiteY101" fmla="*/ 431800 h 566420"/>
                  <a:gd name="connsiteX102" fmla="*/ 429260 w 436881"/>
                  <a:gd name="connsiteY102" fmla="*/ 447040 h 566420"/>
                  <a:gd name="connsiteX103" fmla="*/ 431800 w 436881"/>
                  <a:gd name="connsiteY103" fmla="*/ 454660 h 566420"/>
                  <a:gd name="connsiteX104" fmla="*/ 434340 w 436881"/>
                  <a:gd name="connsiteY104" fmla="*/ 472440 h 566420"/>
                  <a:gd name="connsiteX105" fmla="*/ 436880 w 436881"/>
                  <a:gd name="connsiteY105" fmla="*/ 513080 h 566420"/>
                  <a:gd name="connsiteX106" fmla="*/ 426720 w 436881"/>
                  <a:gd name="connsiteY106" fmla="*/ 508000 h 566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436881" h="566420">
                    <a:moveTo>
                      <a:pt x="426720" y="508000"/>
                    </a:moveTo>
                    <a:cubicBezTo>
                      <a:pt x="424603" y="511387"/>
                      <a:pt x="427453" y="525546"/>
                      <a:pt x="424180" y="533400"/>
                    </a:cubicBezTo>
                    <a:cubicBezTo>
                      <a:pt x="422724" y="536895"/>
                      <a:pt x="417267" y="536532"/>
                      <a:pt x="414020" y="538480"/>
                    </a:cubicBezTo>
                    <a:cubicBezTo>
                      <a:pt x="392185" y="551581"/>
                      <a:pt x="406487" y="546071"/>
                      <a:pt x="391160" y="551180"/>
                    </a:cubicBezTo>
                    <a:cubicBezTo>
                      <a:pt x="389467" y="553720"/>
                      <a:pt x="388425" y="556846"/>
                      <a:pt x="386080" y="558800"/>
                    </a:cubicBezTo>
                    <a:cubicBezTo>
                      <a:pt x="379438" y="564335"/>
                      <a:pt x="371219" y="564820"/>
                      <a:pt x="363220" y="566420"/>
                    </a:cubicBezTo>
                    <a:cubicBezTo>
                      <a:pt x="353907" y="565573"/>
                      <a:pt x="344450" y="565714"/>
                      <a:pt x="335280" y="563880"/>
                    </a:cubicBezTo>
                    <a:cubicBezTo>
                      <a:pt x="331567" y="563137"/>
                      <a:pt x="328077" y="561165"/>
                      <a:pt x="325120" y="558800"/>
                    </a:cubicBezTo>
                    <a:cubicBezTo>
                      <a:pt x="312692" y="548858"/>
                      <a:pt x="311753" y="546369"/>
                      <a:pt x="304800" y="535940"/>
                    </a:cubicBezTo>
                    <a:cubicBezTo>
                      <a:pt x="303953" y="532553"/>
                      <a:pt x="303219" y="529137"/>
                      <a:pt x="302260" y="525780"/>
                    </a:cubicBezTo>
                    <a:cubicBezTo>
                      <a:pt x="301524" y="523206"/>
                      <a:pt x="300369" y="520757"/>
                      <a:pt x="299720" y="518160"/>
                    </a:cubicBezTo>
                    <a:cubicBezTo>
                      <a:pt x="298673" y="513972"/>
                      <a:pt x="298933" y="509405"/>
                      <a:pt x="297180" y="505460"/>
                    </a:cubicBezTo>
                    <a:cubicBezTo>
                      <a:pt x="295461" y="501592"/>
                      <a:pt x="292100" y="498687"/>
                      <a:pt x="289560" y="495300"/>
                    </a:cubicBezTo>
                    <a:cubicBezTo>
                      <a:pt x="288713" y="492760"/>
                      <a:pt x="287756" y="490254"/>
                      <a:pt x="287020" y="487680"/>
                    </a:cubicBezTo>
                    <a:cubicBezTo>
                      <a:pt x="285935" y="483882"/>
                      <a:pt x="283970" y="473960"/>
                      <a:pt x="281940" y="469900"/>
                    </a:cubicBezTo>
                    <a:cubicBezTo>
                      <a:pt x="280575" y="467170"/>
                      <a:pt x="278225" y="465010"/>
                      <a:pt x="276860" y="462280"/>
                    </a:cubicBezTo>
                    <a:cubicBezTo>
                      <a:pt x="266336" y="441231"/>
                      <a:pt x="275835" y="457348"/>
                      <a:pt x="269240" y="441960"/>
                    </a:cubicBezTo>
                    <a:cubicBezTo>
                      <a:pt x="267748" y="438480"/>
                      <a:pt x="265652" y="435280"/>
                      <a:pt x="264160" y="431800"/>
                    </a:cubicBezTo>
                    <a:cubicBezTo>
                      <a:pt x="263105" y="429339"/>
                      <a:pt x="262675" y="426641"/>
                      <a:pt x="261620" y="424180"/>
                    </a:cubicBezTo>
                    <a:cubicBezTo>
                      <a:pt x="260128" y="420700"/>
                      <a:pt x="258078" y="417480"/>
                      <a:pt x="256540" y="414020"/>
                    </a:cubicBezTo>
                    <a:cubicBezTo>
                      <a:pt x="250913" y="401360"/>
                      <a:pt x="249736" y="393654"/>
                      <a:pt x="241300" y="381000"/>
                    </a:cubicBezTo>
                    <a:cubicBezTo>
                      <a:pt x="223147" y="353771"/>
                      <a:pt x="251417" y="395096"/>
                      <a:pt x="228600" y="365760"/>
                    </a:cubicBezTo>
                    <a:cubicBezTo>
                      <a:pt x="224852" y="360941"/>
                      <a:pt x="221827" y="355600"/>
                      <a:pt x="218440" y="350520"/>
                    </a:cubicBezTo>
                    <a:cubicBezTo>
                      <a:pt x="216747" y="347980"/>
                      <a:pt x="214725" y="345630"/>
                      <a:pt x="213360" y="342900"/>
                    </a:cubicBezTo>
                    <a:cubicBezTo>
                      <a:pt x="210964" y="338109"/>
                      <a:pt x="203849" y="323229"/>
                      <a:pt x="200660" y="320040"/>
                    </a:cubicBezTo>
                    <a:cubicBezTo>
                      <a:pt x="198767" y="318147"/>
                      <a:pt x="195580" y="318347"/>
                      <a:pt x="193040" y="317500"/>
                    </a:cubicBezTo>
                    <a:cubicBezTo>
                      <a:pt x="191347" y="314113"/>
                      <a:pt x="189498" y="310800"/>
                      <a:pt x="187960" y="307340"/>
                    </a:cubicBezTo>
                    <a:cubicBezTo>
                      <a:pt x="186108" y="303174"/>
                      <a:pt x="184919" y="298718"/>
                      <a:pt x="182880" y="294640"/>
                    </a:cubicBezTo>
                    <a:cubicBezTo>
                      <a:pt x="181515" y="291910"/>
                      <a:pt x="179165" y="289750"/>
                      <a:pt x="177800" y="287020"/>
                    </a:cubicBezTo>
                    <a:cubicBezTo>
                      <a:pt x="176603" y="284625"/>
                      <a:pt x="175996" y="281974"/>
                      <a:pt x="175260" y="279400"/>
                    </a:cubicBezTo>
                    <a:cubicBezTo>
                      <a:pt x="174301" y="276043"/>
                      <a:pt x="174281" y="272362"/>
                      <a:pt x="172720" y="269240"/>
                    </a:cubicBezTo>
                    <a:cubicBezTo>
                      <a:pt x="169990" y="263779"/>
                      <a:pt x="164491" y="259792"/>
                      <a:pt x="162560" y="254000"/>
                    </a:cubicBezTo>
                    <a:cubicBezTo>
                      <a:pt x="156603" y="236130"/>
                      <a:pt x="164356" y="258191"/>
                      <a:pt x="154940" y="236220"/>
                    </a:cubicBezTo>
                    <a:cubicBezTo>
                      <a:pt x="153885" y="233759"/>
                      <a:pt x="153597" y="230995"/>
                      <a:pt x="152400" y="228600"/>
                    </a:cubicBezTo>
                    <a:cubicBezTo>
                      <a:pt x="151035" y="225870"/>
                      <a:pt x="148685" y="223710"/>
                      <a:pt x="147320" y="220980"/>
                    </a:cubicBezTo>
                    <a:cubicBezTo>
                      <a:pt x="146123" y="218585"/>
                      <a:pt x="146673" y="215253"/>
                      <a:pt x="144780" y="213360"/>
                    </a:cubicBezTo>
                    <a:cubicBezTo>
                      <a:pt x="142887" y="211467"/>
                      <a:pt x="139500" y="212120"/>
                      <a:pt x="137160" y="210820"/>
                    </a:cubicBezTo>
                    <a:cubicBezTo>
                      <a:pt x="131823" y="207855"/>
                      <a:pt x="127000" y="204047"/>
                      <a:pt x="121920" y="200660"/>
                    </a:cubicBezTo>
                    <a:lnTo>
                      <a:pt x="106680" y="190500"/>
                    </a:lnTo>
                    <a:cubicBezTo>
                      <a:pt x="104140" y="188807"/>
                      <a:pt x="101790" y="186785"/>
                      <a:pt x="99060" y="185420"/>
                    </a:cubicBezTo>
                    <a:cubicBezTo>
                      <a:pt x="95673" y="183727"/>
                      <a:pt x="92188" y="182219"/>
                      <a:pt x="88900" y="180340"/>
                    </a:cubicBezTo>
                    <a:cubicBezTo>
                      <a:pt x="86250" y="178825"/>
                      <a:pt x="83930" y="176775"/>
                      <a:pt x="81280" y="175260"/>
                    </a:cubicBezTo>
                    <a:cubicBezTo>
                      <a:pt x="77992" y="173381"/>
                      <a:pt x="74408" y="172059"/>
                      <a:pt x="71120" y="170180"/>
                    </a:cubicBezTo>
                    <a:cubicBezTo>
                      <a:pt x="68470" y="168665"/>
                      <a:pt x="66290" y="166340"/>
                      <a:pt x="63500" y="165100"/>
                    </a:cubicBezTo>
                    <a:cubicBezTo>
                      <a:pt x="58607" y="162925"/>
                      <a:pt x="48260" y="160020"/>
                      <a:pt x="48260" y="160020"/>
                    </a:cubicBezTo>
                    <a:cubicBezTo>
                      <a:pt x="45720" y="157480"/>
                      <a:pt x="42845" y="155235"/>
                      <a:pt x="40640" y="152400"/>
                    </a:cubicBezTo>
                    <a:cubicBezTo>
                      <a:pt x="36892" y="147581"/>
                      <a:pt x="36272" y="139091"/>
                      <a:pt x="30480" y="137160"/>
                    </a:cubicBezTo>
                    <a:cubicBezTo>
                      <a:pt x="19964" y="133655"/>
                      <a:pt x="25088" y="136105"/>
                      <a:pt x="15240" y="129540"/>
                    </a:cubicBezTo>
                    <a:cubicBezTo>
                      <a:pt x="7190" y="117465"/>
                      <a:pt x="11125" y="124816"/>
                      <a:pt x="5080" y="106680"/>
                    </a:cubicBezTo>
                    <a:lnTo>
                      <a:pt x="2540" y="99060"/>
                    </a:lnTo>
                    <a:lnTo>
                      <a:pt x="0" y="91440"/>
                    </a:lnTo>
                    <a:cubicBezTo>
                      <a:pt x="1274" y="86342"/>
                      <a:pt x="2358" y="77168"/>
                      <a:pt x="7620" y="73660"/>
                    </a:cubicBezTo>
                    <a:cubicBezTo>
                      <a:pt x="10525" y="71724"/>
                      <a:pt x="14436" y="72123"/>
                      <a:pt x="17780" y="71120"/>
                    </a:cubicBezTo>
                    <a:cubicBezTo>
                      <a:pt x="22909" y="69581"/>
                      <a:pt x="28565" y="69010"/>
                      <a:pt x="33020" y="66040"/>
                    </a:cubicBezTo>
                    <a:lnTo>
                      <a:pt x="71120" y="40640"/>
                    </a:lnTo>
                    <a:lnTo>
                      <a:pt x="78740" y="35560"/>
                    </a:lnTo>
                    <a:cubicBezTo>
                      <a:pt x="81280" y="33867"/>
                      <a:pt x="83464" y="31445"/>
                      <a:pt x="86360" y="30480"/>
                    </a:cubicBezTo>
                    <a:cubicBezTo>
                      <a:pt x="88900" y="29633"/>
                      <a:pt x="91640" y="29240"/>
                      <a:pt x="93980" y="27940"/>
                    </a:cubicBezTo>
                    <a:cubicBezTo>
                      <a:pt x="120182" y="13384"/>
                      <a:pt x="99598" y="20987"/>
                      <a:pt x="116840" y="15240"/>
                    </a:cubicBezTo>
                    <a:cubicBezTo>
                      <a:pt x="123650" y="15807"/>
                      <a:pt x="144565" y="15132"/>
                      <a:pt x="154940" y="20320"/>
                    </a:cubicBezTo>
                    <a:cubicBezTo>
                      <a:pt x="157670" y="21685"/>
                      <a:pt x="160020" y="23707"/>
                      <a:pt x="162560" y="25400"/>
                    </a:cubicBezTo>
                    <a:cubicBezTo>
                      <a:pt x="163407" y="27940"/>
                      <a:pt x="163903" y="30625"/>
                      <a:pt x="165100" y="33020"/>
                    </a:cubicBezTo>
                    <a:cubicBezTo>
                      <a:pt x="168245" y="39310"/>
                      <a:pt x="171269" y="42817"/>
                      <a:pt x="177800" y="45720"/>
                    </a:cubicBezTo>
                    <a:cubicBezTo>
                      <a:pt x="182693" y="47895"/>
                      <a:pt x="193040" y="50800"/>
                      <a:pt x="193040" y="50800"/>
                    </a:cubicBezTo>
                    <a:cubicBezTo>
                      <a:pt x="193887" y="48260"/>
                      <a:pt x="194383" y="45575"/>
                      <a:pt x="195580" y="43180"/>
                    </a:cubicBezTo>
                    <a:cubicBezTo>
                      <a:pt x="197788" y="38764"/>
                      <a:pt x="200583" y="34666"/>
                      <a:pt x="203200" y="30480"/>
                    </a:cubicBezTo>
                    <a:cubicBezTo>
                      <a:pt x="204818" y="27891"/>
                      <a:pt x="206915" y="25590"/>
                      <a:pt x="208280" y="22860"/>
                    </a:cubicBezTo>
                    <a:cubicBezTo>
                      <a:pt x="209477" y="20465"/>
                      <a:pt x="210171" y="17837"/>
                      <a:pt x="210820" y="15240"/>
                    </a:cubicBezTo>
                    <a:cubicBezTo>
                      <a:pt x="211867" y="11052"/>
                      <a:pt x="210965" y="6132"/>
                      <a:pt x="213360" y="2540"/>
                    </a:cubicBezTo>
                    <a:cubicBezTo>
                      <a:pt x="214845" y="312"/>
                      <a:pt x="218440" y="847"/>
                      <a:pt x="220980" y="0"/>
                    </a:cubicBezTo>
                    <a:cubicBezTo>
                      <a:pt x="227753" y="847"/>
                      <a:pt x="234714" y="744"/>
                      <a:pt x="241300" y="2540"/>
                    </a:cubicBezTo>
                    <a:cubicBezTo>
                      <a:pt x="251175" y="5233"/>
                      <a:pt x="251815" y="14121"/>
                      <a:pt x="254000" y="22860"/>
                    </a:cubicBezTo>
                    <a:lnTo>
                      <a:pt x="256540" y="33020"/>
                    </a:lnTo>
                    <a:cubicBezTo>
                      <a:pt x="255693" y="49953"/>
                      <a:pt x="254000" y="66866"/>
                      <a:pt x="254000" y="83820"/>
                    </a:cubicBezTo>
                    <a:cubicBezTo>
                      <a:pt x="254000" y="134295"/>
                      <a:pt x="259975" y="102953"/>
                      <a:pt x="254000" y="144780"/>
                    </a:cubicBezTo>
                    <a:cubicBezTo>
                      <a:pt x="253506" y="148236"/>
                      <a:pt x="253192" y="151909"/>
                      <a:pt x="251460" y="154940"/>
                    </a:cubicBezTo>
                    <a:cubicBezTo>
                      <a:pt x="245682" y="165051"/>
                      <a:pt x="244464" y="160978"/>
                      <a:pt x="236220" y="165100"/>
                    </a:cubicBezTo>
                    <a:cubicBezTo>
                      <a:pt x="228081" y="169169"/>
                      <a:pt x="219969" y="177281"/>
                      <a:pt x="215900" y="185420"/>
                    </a:cubicBezTo>
                    <a:cubicBezTo>
                      <a:pt x="214703" y="187815"/>
                      <a:pt x="214207" y="190500"/>
                      <a:pt x="213360" y="193040"/>
                    </a:cubicBezTo>
                    <a:cubicBezTo>
                      <a:pt x="215053" y="204893"/>
                      <a:pt x="216359" y="216809"/>
                      <a:pt x="218440" y="228600"/>
                    </a:cubicBezTo>
                    <a:cubicBezTo>
                      <a:pt x="218905" y="231237"/>
                      <a:pt x="219495" y="233992"/>
                      <a:pt x="220980" y="236220"/>
                    </a:cubicBezTo>
                    <a:cubicBezTo>
                      <a:pt x="222973" y="239209"/>
                      <a:pt x="225481" y="242058"/>
                      <a:pt x="228600" y="243840"/>
                    </a:cubicBezTo>
                    <a:cubicBezTo>
                      <a:pt x="231631" y="245572"/>
                      <a:pt x="235373" y="245533"/>
                      <a:pt x="238760" y="246380"/>
                    </a:cubicBezTo>
                    <a:cubicBezTo>
                      <a:pt x="240453" y="248920"/>
                      <a:pt x="242325" y="251350"/>
                      <a:pt x="243840" y="254000"/>
                    </a:cubicBezTo>
                    <a:cubicBezTo>
                      <a:pt x="245719" y="257288"/>
                      <a:pt x="246648" y="261131"/>
                      <a:pt x="248920" y="264160"/>
                    </a:cubicBezTo>
                    <a:cubicBezTo>
                      <a:pt x="251794" y="267992"/>
                      <a:pt x="255340" y="271328"/>
                      <a:pt x="259080" y="274320"/>
                    </a:cubicBezTo>
                    <a:cubicBezTo>
                      <a:pt x="263848" y="278134"/>
                      <a:pt x="269240" y="281093"/>
                      <a:pt x="274320" y="284480"/>
                    </a:cubicBezTo>
                    <a:lnTo>
                      <a:pt x="289560" y="294640"/>
                    </a:lnTo>
                    <a:cubicBezTo>
                      <a:pt x="292100" y="296333"/>
                      <a:pt x="295021" y="297561"/>
                      <a:pt x="297180" y="299720"/>
                    </a:cubicBezTo>
                    <a:cubicBezTo>
                      <a:pt x="299720" y="302260"/>
                      <a:pt x="301660" y="305596"/>
                      <a:pt x="304800" y="307340"/>
                    </a:cubicBezTo>
                    <a:cubicBezTo>
                      <a:pt x="309481" y="309941"/>
                      <a:pt x="314960" y="310727"/>
                      <a:pt x="320040" y="312420"/>
                    </a:cubicBezTo>
                    <a:cubicBezTo>
                      <a:pt x="322580" y="313267"/>
                      <a:pt x="325432" y="313475"/>
                      <a:pt x="327660" y="314960"/>
                    </a:cubicBezTo>
                    <a:cubicBezTo>
                      <a:pt x="330200" y="316653"/>
                      <a:pt x="332796" y="318266"/>
                      <a:pt x="335280" y="320040"/>
                    </a:cubicBezTo>
                    <a:cubicBezTo>
                      <a:pt x="338725" y="322501"/>
                      <a:pt x="341850" y="325416"/>
                      <a:pt x="345440" y="327660"/>
                    </a:cubicBezTo>
                    <a:cubicBezTo>
                      <a:pt x="348651" y="329667"/>
                      <a:pt x="352353" y="330792"/>
                      <a:pt x="355600" y="332740"/>
                    </a:cubicBezTo>
                    <a:cubicBezTo>
                      <a:pt x="377435" y="345841"/>
                      <a:pt x="363133" y="340331"/>
                      <a:pt x="378460" y="345440"/>
                    </a:cubicBezTo>
                    <a:cubicBezTo>
                      <a:pt x="380153" y="348827"/>
                      <a:pt x="381385" y="352487"/>
                      <a:pt x="383540" y="355600"/>
                    </a:cubicBezTo>
                    <a:cubicBezTo>
                      <a:pt x="389035" y="363537"/>
                      <a:pt x="397735" y="369497"/>
                      <a:pt x="401320" y="378460"/>
                    </a:cubicBezTo>
                    <a:cubicBezTo>
                      <a:pt x="403013" y="382693"/>
                      <a:pt x="404361" y="387082"/>
                      <a:pt x="406400" y="391160"/>
                    </a:cubicBezTo>
                    <a:cubicBezTo>
                      <a:pt x="407765" y="393890"/>
                      <a:pt x="410240" y="395990"/>
                      <a:pt x="411480" y="398780"/>
                    </a:cubicBezTo>
                    <a:cubicBezTo>
                      <a:pt x="413655" y="403673"/>
                      <a:pt x="414867" y="408940"/>
                      <a:pt x="416560" y="414020"/>
                    </a:cubicBezTo>
                    <a:cubicBezTo>
                      <a:pt x="424736" y="438548"/>
                      <a:pt x="411625" y="400413"/>
                      <a:pt x="424180" y="431800"/>
                    </a:cubicBezTo>
                    <a:cubicBezTo>
                      <a:pt x="426169" y="436772"/>
                      <a:pt x="427567" y="441960"/>
                      <a:pt x="429260" y="447040"/>
                    </a:cubicBezTo>
                    <a:lnTo>
                      <a:pt x="431800" y="454660"/>
                    </a:lnTo>
                    <a:cubicBezTo>
                      <a:pt x="432647" y="460587"/>
                      <a:pt x="433821" y="466476"/>
                      <a:pt x="434340" y="472440"/>
                    </a:cubicBezTo>
                    <a:cubicBezTo>
                      <a:pt x="435516" y="485962"/>
                      <a:pt x="435196" y="499612"/>
                      <a:pt x="436880" y="513080"/>
                    </a:cubicBezTo>
                    <a:cubicBezTo>
                      <a:pt x="436985" y="513920"/>
                      <a:pt x="428837" y="504613"/>
                      <a:pt x="426720" y="50800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2160"/>
              </a:p>
            </p:txBody>
          </p:sp>
          <p:sp>
            <p:nvSpPr>
              <p:cNvPr id="327" name="Freeform 158">
                <a:extLst>
                  <a:ext uri="{FF2B5EF4-FFF2-40B4-BE49-F238E27FC236}">
                    <a16:creationId xmlns:a16="http://schemas.microsoft.com/office/drawing/2014/main" id="{37CFE308-04DC-2940-B5FA-BC8CF659F1E3}"/>
                  </a:ext>
                </a:extLst>
              </p:cNvPr>
              <p:cNvSpPr/>
              <p:nvPr/>
            </p:nvSpPr>
            <p:spPr>
              <a:xfrm>
                <a:off x="3344236" y="5091698"/>
                <a:ext cx="109221" cy="106733"/>
              </a:xfrm>
              <a:custGeom>
                <a:avLst/>
                <a:gdLst>
                  <a:gd name="connsiteX0" fmla="*/ 22860 w 109220"/>
                  <a:gd name="connsiteY0" fmla="*/ 53 h 106733"/>
                  <a:gd name="connsiteX1" fmla="*/ 15240 w 109220"/>
                  <a:gd name="connsiteY1" fmla="*/ 12753 h 106733"/>
                  <a:gd name="connsiteX2" fmla="*/ 10160 w 109220"/>
                  <a:gd name="connsiteY2" fmla="*/ 20373 h 106733"/>
                  <a:gd name="connsiteX3" fmla="*/ 5080 w 109220"/>
                  <a:gd name="connsiteY3" fmla="*/ 35613 h 106733"/>
                  <a:gd name="connsiteX4" fmla="*/ 2540 w 109220"/>
                  <a:gd name="connsiteY4" fmla="*/ 43233 h 106733"/>
                  <a:gd name="connsiteX5" fmla="*/ 0 w 109220"/>
                  <a:gd name="connsiteY5" fmla="*/ 50853 h 106733"/>
                  <a:gd name="connsiteX6" fmla="*/ 2540 w 109220"/>
                  <a:gd name="connsiteY6" fmla="*/ 76253 h 106733"/>
                  <a:gd name="connsiteX7" fmla="*/ 10160 w 109220"/>
                  <a:gd name="connsiteY7" fmla="*/ 91493 h 106733"/>
                  <a:gd name="connsiteX8" fmla="*/ 17780 w 109220"/>
                  <a:gd name="connsiteY8" fmla="*/ 96573 h 106733"/>
                  <a:gd name="connsiteX9" fmla="*/ 25400 w 109220"/>
                  <a:gd name="connsiteY9" fmla="*/ 99113 h 106733"/>
                  <a:gd name="connsiteX10" fmla="*/ 40640 w 109220"/>
                  <a:gd name="connsiteY10" fmla="*/ 106733 h 106733"/>
                  <a:gd name="connsiteX11" fmla="*/ 76200 w 109220"/>
                  <a:gd name="connsiteY11" fmla="*/ 101653 h 106733"/>
                  <a:gd name="connsiteX12" fmla="*/ 91440 w 109220"/>
                  <a:gd name="connsiteY12" fmla="*/ 96573 h 106733"/>
                  <a:gd name="connsiteX13" fmla="*/ 99060 w 109220"/>
                  <a:gd name="connsiteY13" fmla="*/ 88953 h 106733"/>
                  <a:gd name="connsiteX14" fmla="*/ 104140 w 109220"/>
                  <a:gd name="connsiteY14" fmla="*/ 81333 h 106733"/>
                  <a:gd name="connsiteX15" fmla="*/ 109220 w 109220"/>
                  <a:gd name="connsiteY15" fmla="*/ 58473 h 106733"/>
                  <a:gd name="connsiteX16" fmla="*/ 106680 w 109220"/>
                  <a:gd name="connsiteY16" fmla="*/ 48313 h 106733"/>
                  <a:gd name="connsiteX17" fmla="*/ 93980 w 109220"/>
                  <a:gd name="connsiteY17" fmla="*/ 33073 h 106733"/>
                  <a:gd name="connsiteX18" fmla="*/ 86360 w 109220"/>
                  <a:gd name="connsiteY18" fmla="*/ 30533 h 106733"/>
                  <a:gd name="connsiteX19" fmla="*/ 78740 w 109220"/>
                  <a:gd name="connsiteY19" fmla="*/ 25453 h 106733"/>
                  <a:gd name="connsiteX20" fmla="*/ 63500 w 109220"/>
                  <a:gd name="connsiteY20" fmla="*/ 22913 h 106733"/>
                  <a:gd name="connsiteX21" fmla="*/ 55880 w 109220"/>
                  <a:gd name="connsiteY21" fmla="*/ 20373 h 106733"/>
                  <a:gd name="connsiteX22" fmla="*/ 45720 w 109220"/>
                  <a:gd name="connsiteY22" fmla="*/ 17833 h 106733"/>
                  <a:gd name="connsiteX23" fmla="*/ 22860 w 109220"/>
                  <a:gd name="connsiteY23" fmla="*/ 53 h 10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9220" h="106733">
                    <a:moveTo>
                      <a:pt x="22860" y="53"/>
                    </a:moveTo>
                    <a:cubicBezTo>
                      <a:pt x="17780" y="-794"/>
                      <a:pt x="17857" y="8567"/>
                      <a:pt x="15240" y="12753"/>
                    </a:cubicBezTo>
                    <a:cubicBezTo>
                      <a:pt x="13622" y="15342"/>
                      <a:pt x="11400" y="17583"/>
                      <a:pt x="10160" y="20373"/>
                    </a:cubicBezTo>
                    <a:cubicBezTo>
                      <a:pt x="7985" y="25266"/>
                      <a:pt x="6773" y="30533"/>
                      <a:pt x="5080" y="35613"/>
                    </a:cubicBezTo>
                    <a:lnTo>
                      <a:pt x="2540" y="43233"/>
                    </a:lnTo>
                    <a:lnTo>
                      <a:pt x="0" y="50853"/>
                    </a:lnTo>
                    <a:cubicBezTo>
                      <a:pt x="847" y="59320"/>
                      <a:pt x="1246" y="67843"/>
                      <a:pt x="2540" y="76253"/>
                    </a:cubicBezTo>
                    <a:cubicBezTo>
                      <a:pt x="3291" y="81136"/>
                      <a:pt x="6735" y="88068"/>
                      <a:pt x="10160" y="91493"/>
                    </a:cubicBezTo>
                    <a:cubicBezTo>
                      <a:pt x="12319" y="93652"/>
                      <a:pt x="15050" y="95208"/>
                      <a:pt x="17780" y="96573"/>
                    </a:cubicBezTo>
                    <a:cubicBezTo>
                      <a:pt x="20175" y="97770"/>
                      <a:pt x="23005" y="97916"/>
                      <a:pt x="25400" y="99113"/>
                    </a:cubicBezTo>
                    <a:cubicBezTo>
                      <a:pt x="45095" y="108961"/>
                      <a:pt x="21487" y="100349"/>
                      <a:pt x="40640" y="106733"/>
                    </a:cubicBezTo>
                    <a:cubicBezTo>
                      <a:pt x="58292" y="104968"/>
                      <a:pt x="62389" y="105796"/>
                      <a:pt x="76200" y="101653"/>
                    </a:cubicBezTo>
                    <a:cubicBezTo>
                      <a:pt x="81329" y="100114"/>
                      <a:pt x="91440" y="96573"/>
                      <a:pt x="91440" y="96573"/>
                    </a:cubicBezTo>
                    <a:cubicBezTo>
                      <a:pt x="93980" y="94033"/>
                      <a:pt x="96760" y="91713"/>
                      <a:pt x="99060" y="88953"/>
                    </a:cubicBezTo>
                    <a:cubicBezTo>
                      <a:pt x="101014" y="86608"/>
                      <a:pt x="102775" y="84063"/>
                      <a:pt x="104140" y="81333"/>
                    </a:cubicBezTo>
                    <a:cubicBezTo>
                      <a:pt x="107266" y="75080"/>
                      <a:pt x="108244" y="64326"/>
                      <a:pt x="109220" y="58473"/>
                    </a:cubicBezTo>
                    <a:cubicBezTo>
                      <a:pt x="108373" y="55086"/>
                      <a:pt x="108055" y="51522"/>
                      <a:pt x="106680" y="48313"/>
                    </a:cubicBezTo>
                    <a:cubicBezTo>
                      <a:pt x="104806" y="43940"/>
                      <a:pt x="97642" y="35514"/>
                      <a:pt x="93980" y="33073"/>
                    </a:cubicBezTo>
                    <a:cubicBezTo>
                      <a:pt x="91752" y="31588"/>
                      <a:pt x="88755" y="31730"/>
                      <a:pt x="86360" y="30533"/>
                    </a:cubicBezTo>
                    <a:cubicBezTo>
                      <a:pt x="83630" y="29168"/>
                      <a:pt x="81636" y="26418"/>
                      <a:pt x="78740" y="25453"/>
                    </a:cubicBezTo>
                    <a:cubicBezTo>
                      <a:pt x="73854" y="23824"/>
                      <a:pt x="68527" y="24030"/>
                      <a:pt x="63500" y="22913"/>
                    </a:cubicBezTo>
                    <a:cubicBezTo>
                      <a:pt x="60886" y="22332"/>
                      <a:pt x="58454" y="21109"/>
                      <a:pt x="55880" y="20373"/>
                    </a:cubicBezTo>
                    <a:cubicBezTo>
                      <a:pt x="52523" y="19414"/>
                      <a:pt x="49107" y="18680"/>
                      <a:pt x="45720" y="17833"/>
                    </a:cubicBezTo>
                    <a:cubicBezTo>
                      <a:pt x="28905" y="6623"/>
                      <a:pt x="27940" y="900"/>
                      <a:pt x="22860" y="53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2160"/>
              </a:p>
            </p:txBody>
          </p:sp>
          <p:sp>
            <p:nvSpPr>
              <p:cNvPr id="328" name="Freeform 159">
                <a:extLst>
                  <a:ext uri="{FF2B5EF4-FFF2-40B4-BE49-F238E27FC236}">
                    <a16:creationId xmlns:a16="http://schemas.microsoft.com/office/drawing/2014/main" id="{1427BD2B-110E-C84D-9F9C-BDF642604A69}"/>
                  </a:ext>
                </a:extLst>
              </p:cNvPr>
              <p:cNvSpPr/>
              <p:nvPr/>
            </p:nvSpPr>
            <p:spPr>
              <a:xfrm>
                <a:off x="3396308" y="5367340"/>
                <a:ext cx="612379" cy="491491"/>
              </a:xfrm>
              <a:custGeom>
                <a:avLst/>
                <a:gdLst>
                  <a:gd name="connsiteX0" fmla="*/ 521970 w 612379"/>
                  <a:gd name="connsiteY0" fmla="*/ 323850 h 491490"/>
                  <a:gd name="connsiteX1" fmla="*/ 502920 w 612379"/>
                  <a:gd name="connsiteY1" fmla="*/ 316230 h 491490"/>
                  <a:gd name="connsiteX2" fmla="*/ 491490 w 612379"/>
                  <a:gd name="connsiteY2" fmla="*/ 308610 h 491490"/>
                  <a:gd name="connsiteX3" fmla="*/ 480060 w 612379"/>
                  <a:gd name="connsiteY3" fmla="*/ 320040 h 491490"/>
                  <a:gd name="connsiteX4" fmla="*/ 464820 w 612379"/>
                  <a:gd name="connsiteY4" fmla="*/ 327660 h 491490"/>
                  <a:gd name="connsiteX5" fmla="*/ 438150 w 612379"/>
                  <a:gd name="connsiteY5" fmla="*/ 342900 h 491490"/>
                  <a:gd name="connsiteX6" fmla="*/ 392430 w 612379"/>
                  <a:gd name="connsiteY6" fmla="*/ 339090 h 491490"/>
                  <a:gd name="connsiteX7" fmla="*/ 381000 w 612379"/>
                  <a:gd name="connsiteY7" fmla="*/ 323850 h 491490"/>
                  <a:gd name="connsiteX8" fmla="*/ 373380 w 612379"/>
                  <a:gd name="connsiteY8" fmla="*/ 289560 h 491490"/>
                  <a:gd name="connsiteX9" fmla="*/ 365760 w 612379"/>
                  <a:gd name="connsiteY9" fmla="*/ 262890 h 491490"/>
                  <a:gd name="connsiteX10" fmla="*/ 350520 w 612379"/>
                  <a:gd name="connsiteY10" fmla="*/ 251460 h 491490"/>
                  <a:gd name="connsiteX11" fmla="*/ 327660 w 612379"/>
                  <a:gd name="connsiteY11" fmla="*/ 240030 h 491490"/>
                  <a:gd name="connsiteX12" fmla="*/ 304800 w 612379"/>
                  <a:gd name="connsiteY12" fmla="*/ 224790 h 491490"/>
                  <a:gd name="connsiteX13" fmla="*/ 293370 w 612379"/>
                  <a:gd name="connsiteY13" fmla="*/ 213360 h 491490"/>
                  <a:gd name="connsiteX14" fmla="*/ 289560 w 612379"/>
                  <a:gd name="connsiteY14" fmla="*/ 201930 h 491490"/>
                  <a:gd name="connsiteX15" fmla="*/ 278130 w 612379"/>
                  <a:gd name="connsiteY15" fmla="*/ 190500 h 491490"/>
                  <a:gd name="connsiteX16" fmla="*/ 251460 w 612379"/>
                  <a:gd name="connsiteY16" fmla="*/ 182880 h 491490"/>
                  <a:gd name="connsiteX17" fmla="*/ 240030 w 612379"/>
                  <a:gd name="connsiteY17" fmla="*/ 171450 h 491490"/>
                  <a:gd name="connsiteX18" fmla="*/ 232410 w 612379"/>
                  <a:gd name="connsiteY18" fmla="*/ 148590 h 491490"/>
                  <a:gd name="connsiteX19" fmla="*/ 209550 w 612379"/>
                  <a:gd name="connsiteY19" fmla="*/ 121920 h 491490"/>
                  <a:gd name="connsiteX20" fmla="*/ 201930 w 612379"/>
                  <a:gd name="connsiteY20" fmla="*/ 110490 h 491490"/>
                  <a:gd name="connsiteX21" fmla="*/ 179070 w 612379"/>
                  <a:gd name="connsiteY21" fmla="*/ 95250 h 491490"/>
                  <a:gd name="connsiteX22" fmla="*/ 167640 w 612379"/>
                  <a:gd name="connsiteY22" fmla="*/ 87630 h 491490"/>
                  <a:gd name="connsiteX23" fmla="*/ 156210 w 612379"/>
                  <a:gd name="connsiteY23" fmla="*/ 83820 h 491490"/>
                  <a:gd name="connsiteX24" fmla="*/ 133350 w 612379"/>
                  <a:gd name="connsiteY24" fmla="*/ 68580 h 491490"/>
                  <a:gd name="connsiteX25" fmla="*/ 121920 w 612379"/>
                  <a:gd name="connsiteY25" fmla="*/ 57150 h 491490"/>
                  <a:gd name="connsiteX26" fmla="*/ 110490 w 612379"/>
                  <a:gd name="connsiteY26" fmla="*/ 53340 h 491490"/>
                  <a:gd name="connsiteX27" fmla="*/ 102870 w 612379"/>
                  <a:gd name="connsiteY27" fmla="*/ 41910 h 491490"/>
                  <a:gd name="connsiteX28" fmla="*/ 80010 w 612379"/>
                  <a:gd name="connsiteY28" fmla="*/ 26670 h 491490"/>
                  <a:gd name="connsiteX29" fmla="*/ 68580 w 612379"/>
                  <a:gd name="connsiteY29" fmla="*/ 19050 h 491490"/>
                  <a:gd name="connsiteX30" fmla="*/ 57150 w 612379"/>
                  <a:gd name="connsiteY30" fmla="*/ 15240 h 491490"/>
                  <a:gd name="connsiteX31" fmla="*/ 41910 w 612379"/>
                  <a:gd name="connsiteY31" fmla="*/ 7620 h 491490"/>
                  <a:gd name="connsiteX32" fmla="*/ 19050 w 612379"/>
                  <a:gd name="connsiteY32" fmla="*/ 0 h 491490"/>
                  <a:gd name="connsiteX33" fmla="*/ 7620 w 612379"/>
                  <a:gd name="connsiteY33" fmla="*/ 7620 h 491490"/>
                  <a:gd name="connsiteX34" fmla="*/ 0 w 612379"/>
                  <a:gd name="connsiteY34" fmla="*/ 30480 h 491490"/>
                  <a:gd name="connsiteX35" fmla="*/ 7620 w 612379"/>
                  <a:gd name="connsiteY35" fmla="*/ 41910 h 491490"/>
                  <a:gd name="connsiteX36" fmla="*/ 19050 w 612379"/>
                  <a:gd name="connsiteY36" fmla="*/ 45720 h 491490"/>
                  <a:gd name="connsiteX37" fmla="*/ 34290 w 612379"/>
                  <a:gd name="connsiteY37" fmla="*/ 68580 h 491490"/>
                  <a:gd name="connsiteX38" fmla="*/ 45720 w 612379"/>
                  <a:gd name="connsiteY38" fmla="*/ 91440 h 491490"/>
                  <a:gd name="connsiteX39" fmla="*/ 57150 w 612379"/>
                  <a:gd name="connsiteY39" fmla="*/ 99060 h 491490"/>
                  <a:gd name="connsiteX40" fmla="*/ 80010 w 612379"/>
                  <a:gd name="connsiteY40" fmla="*/ 121920 h 491490"/>
                  <a:gd name="connsiteX41" fmla="*/ 110490 w 612379"/>
                  <a:gd name="connsiteY41" fmla="*/ 129540 h 491490"/>
                  <a:gd name="connsiteX42" fmla="*/ 125730 w 612379"/>
                  <a:gd name="connsiteY42" fmla="*/ 133350 h 491490"/>
                  <a:gd name="connsiteX43" fmla="*/ 137160 w 612379"/>
                  <a:gd name="connsiteY43" fmla="*/ 137160 h 491490"/>
                  <a:gd name="connsiteX44" fmla="*/ 140970 w 612379"/>
                  <a:gd name="connsiteY44" fmla="*/ 148590 h 491490"/>
                  <a:gd name="connsiteX45" fmla="*/ 133350 w 612379"/>
                  <a:gd name="connsiteY45" fmla="*/ 186690 h 491490"/>
                  <a:gd name="connsiteX46" fmla="*/ 137160 w 612379"/>
                  <a:gd name="connsiteY46" fmla="*/ 243840 h 491490"/>
                  <a:gd name="connsiteX47" fmla="*/ 125730 w 612379"/>
                  <a:gd name="connsiteY47" fmla="*/ 255270 h 491490"/>
                  <a:gd name="connsiteX48" fmla="*/ 106680 w 612379"/>
                  <a:gd name="connsiteY48" fmla="*/ 274320 h 491490"/>
                  <a:gd name="connsiteX49" fmla="*/ 87630 w 612379"/>
                  <a:gd name="connsiteY49" fmla="*/ 308610 h 491490"/>
                  <a:gd name="connsiteX50" fmla="*/ 80010 w 612379"/>
                  <a:gd name="connsiteY50" fmla="*/ 320040 h 491490"/>
                  <a:gd name="connsiteX51" fmla="*/ 68580 w 612379"/>
                  <a:gd name="connsiteY51" fmla="*/ 342900 h 491490"/>
                  <a:gd name="connsiteX52" fmla="*/ 60960 w 612379"/>
                  <a:gd name="connsiteY52" fmla="*/ 369570 h 491490"/>
                  <a:gd name="connsiteX53" fmla="*/ 64770 w 612379"/>
                  <a:gd name="connsiteY53" fmla="*/ 388620 h 491490"/>
                  <a:gd name="connsiteX54" fmla="*/ 76200 w 612379"/>
                  <a:gd name="connsiteY54" fmla="*/ 396240 h 491490"/>
                  <a:gd name="connsiteX55" fmla="*/ 118110 w 612379"/>
                  <a:gd name="connsiteY55" fmla="*/ 403860 h 491490"/>
                  <a:gd name="connsiteX56" fmla="*/ 129540 w 612379"/>
                  <a:gd name="connsiteY56" fmla="*/ 407670 h 491490"/>
                  <a:gd name="connsiteX57" fmla="*/ 140970 w 612379"/>
                  <a:gd name="connsiteY57" fmla="*/ 445770 h 491490"/>
                  <a:gd name="connsiteX58" fmla="*/ 148590 w 612379"/>
                  <a:gd name="connsiteY58" fmla="*/ 457200 h 491490"/>
                  <a:gd name="connsiteX59" fmla="*/ 198120 w 612379"/>
                  <a:gd name="connsiteY59" fmla="*/ 453390 h 491490"/>
                  <a:gd name="connsiteX60" fmla="*/ 213360 w 612379"/>
                  <a:gd name="connsiteY60" fmla="*/ 449580 h 491490"/>
                  <a:gd name="connsiteX61" fmla="*/ 236220 w 612379"/>
                  <a:gd name="connsiteY61" fmla="*/ 434340 h 491490"/>
                  <a:gd name="connsiteX62" fmla="*/ 247650 w 612379"/>
                  <a:gd name="connsiteY62" fmla="*/ 422910 h 491490"/>
                  <a:gd name="connsiteX63" fmla="*/ 289560 w 612379"/>
                  <a:gd name="connsiteY63" fmla="*/ 400050 h 491490"/>
                  <a:gd name="connsiteX64" fmla="*/ 312420 w 612379"/>
                  <a:gd name="connsiteY64" fmla="*/ 392430 h 491490"/>
                  <a:gd name="connsiteX65" fmla="*/ 384810 w 612379"/>
                  <a:gd name="connsiteY65" fmla="*/ 396240 h 491490"/>
                  <a:gd name="connsiteX66" fmla="*/ 407670 w 612379"/>
                  <a:gd name="connsiteY66" fmla="*/ 415290 h 491490"/>
                  <a:gd name="connsiteX67" fmla="*/ 441960 w 612379"/>
                  <a:gd name="connsiteY67" fmla="*/ 441960 h 491490"/>
                  <a:gd name="connsiteX68" fmla="*/ 461010 w 612379"/>
                  <a:gd name="connsiteY68" fmla="*/ 464820 h 491490"/>
                  <a:gd name="connsiteX69" fmla="*/ 487680 w 612379"/>
                  <a:gd name="connsiteY69" fmla="*/ 476250 h 491490"/>
                  <a:gd name="connsiteX70" fmla="*/ 499110 w 612379"/>
                  <a:gd name="connsiteY70" fmla="*/ 483870 h 491490"/>
                  <a:gd name="connsiteX71" fmla="*/ 514350 w 612379"/>
                  <a:gd name="connsiteY71" fmla="*/ 491490 h 491490"/>
                  <a:gd name="connsiteX72" fmla="*/ 544830 w 612379"/>
                  <a:gd name="connsiteY72" fmla="*/ 487680 h 491490"/>
                  <a:gd name="connsiteX73" fmla="*/ 567690 w 612379"/>
                  <a:gd name="connsiteY73" fmla="*/ 480060 h 491490"/>
                  <a:gd name="connsiteX74" fmla="*/ 590550 w 612379"/>
                  <a:gd name="connsiteY74" fmla="*/ 453390 h 491490"/>
                  <a:gd name="connsiteX75" fmla="*/ 601980 w 612379"/>
                  <a:gd name="connsiteY75" fmla="*/ 445770 h 491490"/>
                  <a:gd name="connsiteX76" fmla="*/ 605790 w 612379"/>
                  <a:gd name="connsiteY76" fmla="*/ 400050 h 491490"/>
                  <a:gd name="connsiteX77" fmla="*/ 594360 w 612379"/>
                  <a:gd name="connsiteY77" fmla="*/ 392430 h 491490"/>
                  <a:gd name="connsiteX78" fmla="*/ 586740 w 612379"/>
                  <a:gd name="connsiteY78" fmla="*/ 381000 h 491490"/>
                  <a:gd name="connsiteX79" fmla="*/ 567690 w 612379"/>
                  <a:gd name="connsiteY79" fmla="*/ 346710 h 491490"/>
                  <a:gd name="connsiteX80" fmla="*/ 556260 w 612379"/>
                  <a:gd name="connsiteY80" fmla="*/ 342900 h 491490"/>
                  <a:gd name="connsiteX81" fmla="*/ 548640 w 612379"/>
                  <a:gd name="connsiteY81" fmla="*/ 331470 h 491490"/>
                  <a:gd name="connsiteX82" fmla="*/ 533400 w 612379"/>
                  <a:gd name="connsiteY82" fmla="*/ 327660 h 491490"/>
                  <a:gd name="connsiteX83" fmla="*/ 521970 w 612379"/>
                  <a:gd name="connsiteY83" fmla="*/ 323850 h 49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12379" h="491490">
                    <a:moveTo>
                      <a:pt x="521970" y="323850"/>
                    </a:moveTo>
                    <a:cubicBezTo>
                      <a:pt x="516890" y="321945"/>
                      <a:pt x="509037" y="319289"/>
                      <a:pt x="502920" y="316230"/>
                    </a:cubicBezTo>
                    <a:cubicBezTo>
                      <a:pt x="498824" y="314182"/>
                      <a:pt x="496007" y="307857"/>
                      <a:pt x="491490" y="308610"/>
                    </a:cubicBezTo>
                    <a:cubicBezTo>
                      <a:pt x="486175" y="309496"/>
                      <a:pt x="484445" y="316908"/>
                      <a:pt x="480060" y="320040"/>
                    </a:cubicBezTo>
                    <a:cubicBezTo>
                      <a:pt x="475438" y="323341"/>
                      <a:pt x="469751" y="324842"/>
                      <a:pt x="464820" y="327660"/>
                    </a:cubicBezTo>
                    <a:cubicBezTo>
                      <a:pt x="427123" y="349201"/>
                      <a:pt x="484204" y="319873"/>
                      <a:pt x="438150" y="342900"/>
                    </a:cubicBezTo>
                    <a:cubicBezTo>
                      <a:pt x="422910" y="341630"/>
                      <a:pt x="406938" y="343926"/>
                      <a:pt x="392430" y="339090"/>
                    </a:cubicBezTo>
                    <a:cubicBezTo>
                      <a:pt x="386406" y="337082"/>
                      <a:pt x="384150" y="329363"/>
                      <a:pt x="381000" y="323850"/>
                    </a:cubicBezTo>
                    <a:cubicBezTo>
                      <a:pt x="376437" y="315865"/>
                      <a:pt x="374600" y="295658"/>
                      <a:pt x="373380" y="289560"/>
                    </a:cubicBezTo>
                    <a:cubicBezTo>
                      <a:pt x="373231" y="288813"/>
                      <a:pt x="367671" y="265183"/>
                      <a:pt x="365760" y="262890"/>
                    </a:cubicBezTo>
                    <a:cubicBezTo>
                      <a:pt x="361695" y="258012"/>
                      <a:pt x="355687" y="255151"/>
                      <a:pt x="350520" y="251460"/>
                    </a:cubicBezTo>
                    <a:cubicBezTo>
                      <a:pt x="337595" y="242228"/>
                      <a:pt x="341815" y="244748"/>
                      <a:pt x="327660" y="240030"/>
                    </a:cubicBezTo>
                    <a:cubicBezTo>
                      <a:pt x="291197" y="203567"/>
                      <a:pt x="337883" y="246846"/>
                      <a:pt x="304800" y="224790"/>
                    </a:cubicBezTo>
                    <a:cubicBezTo>
                      <a:pt x="300317" y="221801"/>
                      <a:pt x="297180" y="217170"/>
                      <a:pt x="293370" y="213360"/>
                    </a:cubicBezTo>
                    <a:cubicBezTo>
                      <a:pt x="292100" y="209550"/>
                      <a:pt x="291788" y="205272"/>
                      <a:pt x="289560" y="201930"/>
                    </a:cubicBezTo>
                    <a:cubicBezTo>
                      <a:pt x="286571" y="197447"/>
                      <a:pt x="282613" y="193489"/>
                      <a:pt x="278130" y="190500"/>
                    </a:cubicBezTo>
                    <a:cubicBezTo>
                      <a:pt x="274850" y="188314"/>
                      <a:pt x="253492" y="183388"/>
                      <a:pt x="251460" y="182880"/>
                    </a:cubicBezTo>
                    <a:cubicBezTo>
                      <a:pt x="247650" y="179070"/>
                      <a:pt x="242647" y="176160"/>
                      <a:pt x="240030" y="171450"/>
                    </a:cubicBezTo>
                    <a:cubicBezTo>
                      <a:pt x="236129" y="164429"/>
                      <a:pt x="238090" y="154270"/>
                      <a:pt x="232410" y="148590"/>
                    </a:cubicBezTo>
                    <a:cubicBezTo>
                      <a:pt x="218564" y="134744"/>
                      <a:pt x="221769" y="139027"/>
                      <a:pt x="209550" y="121920"/>
                    </a:cubicBezTo>
                    <a:cubicBezTo>
                      <a:pt x="206888" y="118194"/>
                      <a:pt x="205376" y="113505"/>
                      <a:pt x="201930" y="110490"/>
                    </a:cubicBezTo>
                    <a:cubicBezTo>
                      <a:pt x="195038" y="104459"/>
                      <a:pt x="186690" y="100330"/>
                      <a:pt x="179070" y="95250"/>
                    </a:cubicBezTo>
                    <a:cubicBezTo>
                      <a:pt x="175260" y="92710"/>
                      <a:pt x="171984" y="89078"/>
                      <a:pt x="167640" y="87630"/>
                    </a:cubicBezTo>
                    <a:cubicBezTo>
                      <a:pt x="163830" y="86360"/>
                      <a:pt x="159721" y="85770"/>
                      <a:pt x="156210" y="83820"/>
                    </a:cubicBezTo>
                    <a:cubicBezTo>
                      <a:pt x="148204" y="79372"/>
                      <a:pt x="139826" y="75056"/>
                      <a:pt x="133350" y="68580"/>
                    </a:cubicBezTo>
                    <a:cubicBezTo>
                      <a:pt x="129540" y="64770"/>
                      <a:pt x="126403" y="60139"/>
                      <a:pt x="121920" y="57150"/>
                    </a:cubicBezTo>
                    <a:cubicBezTo>
                      <a:pt x="118578" y="54922"/>
                      <a:pt x="114300" y="54610"/>
                      <a:pt x="110490" y="53340"/>
                    </a:cubicBezTo>
                    <a:cubicBezTo>
                      <a:pt x="107950" y="49530"/>
                      <a:pt x="106316" y="44925"/>
                      <a:pt x="102870" y="41910"/>
                    </a:cubicBezTo>
                    <a:cubicBezTo>
                      <a:pt x="95978" y="35879"/>
                      <a:pt x="87630" y="31750"/>
                      <a:pt x="80010" y="26670"/>
                    </a:cubicBezTo>
                    <a:cubicBezTo>
                      <a:pt x="76200" y="24130"/>
                      <a:pt x="72924" y="20498"/>
                      <a:pt x="68580" y="19050"/>
                    </a:cubicBezTo>
                    <a:cubicBezTo>
                      <a:pt x="64770" y="17780"/>
                      <a:pt x="60841" y="16822"/>
                      <a:pt x="57150" y="15240"/>
                    </a:cubicBezTo>
                    <a:cubicBezTo>
                      <a:pt x="51930" y="13003"/>
                      <a:pt x="47183" y="9729"/>
                      <a:pt x="41910" y="7620"/>
                    </a:cubicBezTo>
                    <a:cubicBezTo>
                      <a:pt x="34452" y="4637"/>
                      <a:pt x="19050" y="0"/>
                      <a:pt x="19050" y="0"/>
                    </a:cubicBezTo>
                    <a:cubicBezTo>
                      <a:pt x="15240" y="2540"/>
                      <a:pt x="10047" y="3737"/>
                      <a:pt x="7620" y="7620"/>
                    </a:cubicBezTo>
                    <a:cubicBezTo>
                      <a:pt x="3363" y="14431"/>
                      <a:pt x="0" y="30480"/>
                      <a:pt x="0" y="30480"/>
                    </a:cubicBezTo>
                    <a:cubicBezTo>
                      <a:pt x="2540" y="34290"/>
                      <a:pt x="4044" y="39049"/>
                      <a:pt x="7620" y="41910"/>
                    </a:cubicBezTo>
                    <a:cubicBezTo>
                      <a:pt x="10756" y="44419"/>
                      <a:pt x="16210" y="42880"/>
                      <a:pt x="19050" y="45720"/>
                    </a:cubicBezTo>
                    <a:cubicBezTo>
                      <a:pt x="25526" y="52196"/>
                      <a:pt x="31394" y="59892"/>
                      <a:pt x="34290" y="68580"/>
                    </a:cubicBezTo>
                    <a:cubicBezTo>
                      <a:pt x="37389" y="77876"/>
                      <a:pt x="38334" y="84054"/>
                      <a:pt x="45720" y="91440"/>
                    </a:cubicBezTo>
                    <a:cubicBezTo>
                      <a:pt x="48958" y="94678"/>
                      <a:pt x="53728" y="96018"/>
                      <a:pt x="57150" y="99060"/>
                    </a:cubicBezTo>
                    <a:cubicBezTo>
                      <a:pt x="65204" y="106219"/>
                      <a:pt x="69555" y="119306"/>
                      <a:pt x="80010" y="121920"/>
                    </a:cubicBezTo>
                    <a:lnTo>
                      <a:pt x="110490" y="129540"/>
                    </a:lnTo>
                    <a:cubicBezTo>
                      <a:pt x="115570" y="130810"/>
                      <a:pt x="120762" y="131694"/>
                      <a:pt x="125730" y="133350"/>
                    </a:cubicBezTo>
                    <a:lnTo>
                      <a:pt x="137160" y="137160"/>
                    </a:lnTo>
                    <a:cubicBezTo>
                      <a:pt x="138430" y="140970"/>
                      <a:pt x="140970" y="144574"/>
                      <a:pt x="140970" y="148590"/>
                    </a:cubicBezTo>
                    <a:cubicBezTo>
                      <a:pt x="140970" y="166102"/>
                      <a:pt x="138042" y="172614"/>
                      <a:pt x="133350" y="186690"/>
                    </a:cubicBezTo>
                    <a:cubicBezTo>
                      <a:pt x="134620" y="205740"/>
                      <a:pt x="139268" y="224864"/>
                      <a:pt x="137160" y="243840"/>
                    </a:cubicBezTo>
                    <a:cubicBezTo>
                      <a:pt x="136565" y="249195"/>
                      <a:pt x="129179" y="251131"/>
                      <a:pt x="125730" y="255270"/>
                    </a:cubicBezTo>
                    <a:cubicBezTo>
                      <a:pt x="109855" y="274320"/>
                      <a:pt x="127635" y="260350"/>
                      <a:pt x="106680" y="274320"/>
                    </a:cubicBezTo>
                    <a:cubicBezTo>
                      <a:pt x="99974" y="294438"/>
                      <a:pt x="105098" y="282408"/>
                      <a:pt x="87630" y="308610"/>
                    </a:cubicBezTo>
                    <a:cubicBezTo>
                      <a:pt x="85090" y="312420"/>
                      <a:pt x="81458" y="315696"/>
                      <a:pt x="80010" y="320040"/>
                    </a:cubicBezTo>
                    <a:cubicBezTo>
                      <a:pt x="70433" y="348770"/>
                      <a:pt x="83352" y="313357"/>
                      <a:pt x="68580" y="342900"/>
                    </a:cubicBezTo>
                    <a:cubicBezTo>
                      <a:pt x="65847" y="348366"/>
                      <a:pt x="62181" y="364687"/>
                      <a:pt x="60960" y="369570"/>
                    </a:cubicBezTo>
                    <a:cubicBezTo>
                      <a:pt x="62230" y="375920"/>
                      <a:pt x="61557" y="382997"/>
                      <a:pt x="64770" y="388620"/>
                    </a:cubicBezTo>
                    <a:cubicBezTo>
                      <a:pt x="67042" y="392596"/>
                      <a:pt x="72104" y="394192"/>
                      <a:pt x="76200" y="396240"/>
                    </a:cubicBezTo>
                    <a:cubicBezTo>
                      <a:pt x="87946" y="402113"/>
                      <a:pt x="107603" y="402547"/>
                      <a:pt x="118110" y="403860"/>
                    </a:cubicBezTo>
                    <a:cubicBezTo>
                      <a:pt x="121920" y="405130"/>
                      <a:pt x="126404" y="405161"/>
                      <a:pt x="129540" y="407670"/>
                    </a:cubicBezTo>
                    <a:cubicBezTo>
                      <a:pt x="141949" y="417597"/>
                      <a:pt x="136889" y="432168"/>
                      <a:pt x="140970" y="445770"/>
                    </a:cubicBezTo>
                    <a:cubicBezTo>
                      <a:pt x="142286" y="450156"/>
                      <a:pt x="146050" y="453390"/>
                      <a:pt x="148590" y="457200"/>
                    </a:cubicBezTo>
                    <a:cubicBezTo>
                      <a:pt x="165100" y="455930"/>
                      <a:pt x="181675" y="455325"/>
                      <a:pt x="198120" y="453390"/>
                    </a:cubicBezTo>
                    <a:cubicBezTo>
                      <a:pt x="203320" y="452778"/>
                      <a:pt x="209003" y="452485"/>
                      <a:pt x="213360" y="449580"/>
                    </a:cubicBezTo>
                    <a:cubicBezTo>
                      <a:pt x="244934" y="428531"/>
                      <a:pt x="192467" y="445278"/>
                      <a:pt x="236220" y="434340"/>
                    </a:cubicBezTo>
                    <a:cubicBezTo>
                      <a:pt x="240030" y="430530"/>
                      <a:pt x="243397" y="426218"/>
                      <a:pt x="247650" y="422910"/>
                    </a:cubicBezTo>
                    <a:cubicBezTo>
                      <a:pt x="265301" y="409181"/>
                      <a:pt x="270147" y="407109"/>
                      <a:pt x="289560" y="400050"/>
                    </a:cubicBezTo>
                    <a:cubicBezTo>
                      <a:pt x="297109" y="397305"/>
                      <a:pt x="312420" y="392430"/>
                      <a:pt x="312420" y="392430"/>
                    </a:cubicBezTo>
                    <a:cubicBezTo>
                      <a:pt x="336550" y="393700"/>
                      <a:pt x="360868" y="392975"/>
                      <a:pt x="384810" y="396240"/>
                    </a:cubicBezTo>
                    <a:cubicBezTo>
                      <a:pt x="391885" y="397205"/>
                      <a:pt x="403402" y="411970"/>
                      <a:pt x="407670" y="415290"/>
                    </a:cubicBezTo>
                    <a:cubicBezTo>
                      <a:pt x="427793" y="430941"/>
                      <a:pt x="428302" y="425571"/>
                      <a:pt x="441960" y="441960"/>
                    </a:cubicBezTo>
                    <a:cubicBezTo>
                      <a:pt x="451789" y="453755"/>
                      <a:pt x="447260" y="454999"/>
                      <a:pt x="461010" y="464820"/>
                    </a:cubicBezTo>
                    <a:cubicBezTo>
                      <a:pt x="479509" y="478034"/>
                      <a:pt x="471097" y="467959"/>
                      <a:pt x="487680" y="476250"/>
                    </a:cubicBezTo>
                    <a:cubicBezTo>
                      <a:pt x="491776" y="478298"/>
                      <a:pt x="495134" y="481598"/>
                      <a:pt x="499110" y="483870"/>
                    </a:cubicBezTo>
                    <a:cubicBezTo>
                      <a:pt x="504041" y="486688"/>
                      <a:pt x="509270" y="488950"/>
                      <a:pt x="514350" y="491490"/>
                    </a:cubicBezTo>
                    <a:cubicBezTo>
                      <a:pt x="524510" y="490220"/>
                      <a:pt x="534818" y="489825"/>
                      <a:pt x="544830" y="487680"/>
                    </a:cubicBezTo>
                    <a:cubicBezTo>
                      <a:pt x="552684" y="485997"/>
                      <a:pt x="567690" y="480060"/>
                      <a:pt x="567690" y="480060"/>
                    </a:cubicBezTo>
                    <a:cubicBezTo>
                      <a:pt x="576678" y="466578"/>
                      <a:pt x="576178" y="465709"/>
                      <a:pt x="590550" y="453390"/>
                    </a:cubicBezTo>
                    <a:cubicBezTo>
                      <a:pt x="594027" y="450410"/>
                      <a:pt x="598170" y="448310"/>
                      <a:pt x="601980" y="445770"/>
                    </a:cubicBezTo>
                    <a:cubicBezTo>
                      <a:pt x="613452" y="428562"/>
                      <a:pt x="616452" y="429371"/>
                      <a:pt x="605790" y="400050"/>
                    </a:cubicBezTo>
                    <a:cubicBezTo>
                      <a:pt x="604225" y="395747"/>
                      <a:pt x="598170" y="394970"/>
                      <a:pt x="594360" y="392430"/>
                    </a:cubicBezTo>
                    <a:cubicBezTo>
                      <a:pt x="591820" y="388620"/>
                      <a:pt x="588788" y="385096"/>
                      <a:pt x="586740" y="381000"/>
                    </a:cubicBezTo>
                    <a:cubicBezTo>
                      <a:pt x="581372" y="370265"/>
                      <a:pt x="582106" y="351515"/>
                      <a:pt x="567690" y="346710"/>
                    </a:cubicBezTo>
                    <a:lnTo>
                      <a:pt x="556260" y="342900"/>
                    </a:lnTo>
                    <a:cubicBezTo>
                      <a:pt x="553720" y="339090"/>
                      <a:pt x="552450" y="334010"/>
                      <a:pt x="548640" y="331470"/>
                    </a:cubicBezTo>
                    <a:cubicBezTo>
                      <a:pt x="544283" y="328565"/>
                      <a:pt x="538435" y="329099"/>
                      <a:pt x="533400" y="327660"/>
                    </a:cubicBezTo>
                    <a:cubicBezTo>
                      <a:pt x="518659" y="323448"/>
                      <a:pt x="527050" y="325755"/>
                      <a:pt x="521970" y="32385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2160"/>
              </a:p>
            </p:txBody>
          </p:sp>
          <p:sp>
            <p:nvSpPr>
              <p:cNvPr id="329" name="Freeform 160">
                <a:extLst>
                  <a:ext uri="{FF2B5EF4-FFF2-40B4-BE49-F238E27FC236}">
                    <a16:creationId xmlns:a16="http://schemas.microsoft.com/office/drawing/2014/main" id="{AD8A41A7-53D9-664F-98BD-0A6613E60150}"/>
                  </a:ext>
                </a:extLst>
              </p:cNvPr>
              <p:cNvSpPr/>
              <p:nvPr/>
            </p:nvSpPr>
            <p:spPr>
              <a:xfrm>
                <a:off x="3270576" y="5893120"/>
                <a:ext cx="362752" cy="361951"/>
              </a:xfrm>
              <a:custGeom>
                <a:avLst/>
                <a:gdLst>
                  <a:gd name="connsiteX0" fmla="*/ 201930 w 362753"/>
                  <a:gd name="connsiteY0" fmla="*/ 22860 h 361950"/>
                  <a:gd name="connsiteX1" fmla="*/ 167640 w 362753"/>
                  <a:gd name="connsiteY1" fmla="*/ 41910 h 361950"/>
                  <a:gd name="connsiteX2" fmla="*/ 156210 w 362753"/>
                  <a:gd name="connsiteY2" fmla="*/ 49530 h 361950"/>
                  <a:gd name="connsiteX3" fmla="*/ 148590 w 362753"/>
                  <a:gd name="connsiteY3" fmla="*/ 60960 h 361950"/>
                  <a:gd name="connsiteX4" fmla="*/ 137160 w 362753"/>
                  <a:gd name="connsiteY4" fmla="*/ 68580 h 361950"/>
                  <a:gd name="connsiteX5" fmla="*/ 114300 w 362753"/>
                  <a:gd name="connsiteY5" fmla="*/ 83820 h 361950"/>
                  <a:gd name="connsiteX6" fmla="*/ 83820 w 362753"/>
                  <a:gd name="connsiteY6" fmla="*/ 68580 h 361950"/>
                  <a:gd name="connsiteX7" fmla="*/ 80010 w 362753"/>
                  <a:gd name="connsiteY7" fmla="*/ 57150 h 361950"/>
                  <a:gd name="connsiteX8" fmla="*/ 68580 w 362753"/>
                  <a:gd name="connsiteY8" fmla="*/ 53340 h 361950"/>
                  <a:gd name="connsiteX9" fmla="*/ 57150 w 362753"/>
                  <a:gd name="connsiteY9" fmla="*/ 45720 h 361950"/>
                  <a:gd name="connsiteX10" fmla="*/ 41910 w 362753"/>
                  <a:gd name="connsiteY10" fmla="*/ 49530 h 361950"/>
                  <a:gd name="connsiteX11" fmla="*/ 26670 w 362753"/>
                  <a:gd name="connsiteY11" fmla="*/ 72390 h 361950"/>
                  <a:gd name="connsiteX12" fmla="*/ 15240 w 362753"/>
                  <a:gd name="connsiteY12" fmla="*/ 80010 h 361950"/>
                  <a:gd name="connsiteX13" fmla="*/ 7620 w 362753"/>
                  <a:gd name="connsiteY13" fmla="*/ 106680 h 361950"/>
                  <a:gd name="connsiteX14" fmla="*/ 0 w 362753"/>
                  <a:gd name="connsiteY14" fmla="*/ 133350 h 361950"/>
                  <a:gd name="connsiteX15" fmla="*/ 3810 w 362753"/>
                  <a:gd name="connsiteY15" fmla="*/ 167640 h 361950"/>
                  <a:gd name="connsiteX16" fmla="*/ 19050 w 362753"/>
                  <a:gd name="connsiteY16" fmla="*/ 171450 h 361950"/>
                  <a:gd name="connsiteX17" fmla="*/ 30480 w 362753"/>
                  <a:gd name="connsiteY17" fmla="*/ 175260 h 361950"/>
                  <a:gd name="connsiteX18" fmla="*/ 41910 w 362753"/>
                  <a:gd name="connsiteY18" fmla="*/ 182880 h 361950"/>
                  <a:gd name="connsiteX19" fmla="*/ 64770 w 362753"/>
                  <a:gd name="connsiteY19" fmla="*/ 190500 h 361950"/>
                  <a:gd name="connsiteX20" fmla="*/ 72390 w 362753"/>
                  <a:gd name="connsiteY20" fmla="*/ 201930 h 361950"/>
                  <a:gd name="connsiteX21" fmla="*/ 80010 w 362753"/>
                  <a:gd name="connsiteY21" fmla="*/ 232410 h 361950"/>
                  <a:gd name="connsiteX22" fmla="*/ 83820 w 362753"/>
                  <a:gd name="connsiteY22" fmla="*/ 243840 h 361950"/>
                  <a:gd name="connsiteX23" fmla="*/ 95250 w 362753"/>
                  <a:gd name="connsiteY23" fmla="*/ 300990 h 361950"/>
                  <a:gd name="connsiteX24" fmla="*/ 102870 w 362753"/>
                  <a:gd name="connsiteY24" fmla="*/ 312420 h 361950"/>
                  <a:gd name="connsiteX25" fmla="*/ 118110 w 362753"/>
                  <a:gd name="connsiteY25" fmla="*/ 331470 h 361950"/>
                  <a:gd name="connsiteX26" fmla="*/ 137160 w 362753"/>
                  <a:gd name="connsiteY26" fmla="*/ 361950 h 361950"/>
                  <a:gd name="connsiteX27" fmla="*/ 144780 w 362753"/>
                  <a:gd name="connsiteY27" fmla="*/ 350520 h 361950"/>
                  <a:gd name="connsiteX28" fmla="*/ 152400 w 362753"/>
                  <a:gd name="connsiteY28" fmla="*/ 327660 h 361950"/>
                  <a:gd name="connsiteX29" fmla="*/ 160020 w 362753"/>
                  <a:gd name="connsiteY29" fmla="*/ 316230 h 361950"/>
                  <a:gd name="connsiteX30" fmla="*/ 163830 w 362753"/>
                  <a:gd name="connsiteY30" fmla="*/ 304800 h 361950"/>
                  <a:gd name="connsiteX31" fmla="*/ 179070 w 362753"/>
                  <a:gd name="connsiteY31" fmla="*/ 300990 h 361950"/>
                  <a:gd name="connsiteX32" fmla="*/ 190500 w 362753"/>
                  <a:gd name="connsiteY32" fmla="*/ 293370 h 361950"/>
                  <a:gd name="connsiteX33" fmla="*/ 194310 w 362753"/>
                  <a:gd name="connsiteY33" fmla="*/ 281940 h 361950"/>
                  <a:gd name="connsiteX34" fmla="*/ 228600 w 362753"/>
                  <a:gd name="connsiteY34" fmla="*/ 285750 h 361950"/>
                  <a:gd name="connsiteX35" fmla="*/ 251460 w 362753"/>
                  <a:gd name="connsiteY35" fmla="*/ 300990 h 361950"/>
                  <a:gd name="connsiteX36" fmla="*/ 262890 w 362753"/>
                  <a:gd name="connsiteY36" fmla="*/ 304800 h 361950"/>
                  <a:gd name="connsiteX37" fmla="*/ 285750 w 362753"/>
                  <a:gd name="connsiteY37" fmla="*/ 320040 h 361950"/>
                  <a:gd name="connsiteX38" fmla="*/ 289560 w 362753"/>
                  <a:gd name="connsiteY38" fmla="*/ 266700 h 361950"/>
                  <a:gd name="connsiteX39" fmla="*/ 297180 w 362753"/>
                  <a:gd name="connsiteY39" fmla="*/ 255270 h 361950"/>
                  <a:gd name="connsiteX40" fmla="*/ 300990 w 362753"/>
                  <a:gd name="connsiteY40" fmla="*/ 243840 h 361950"/>
                  <a:gd name="connsiteX41" fmla="*/ 316230 w 362753"/>
                  <a:gd name="connsiteY41" fmla="*/ 220980 h 361950"/>
                  <a:gd name="connsiteX42" fmla="*/ 320040 w 362753"/>
                  <a:gd name="connsiteY42" fmla="*/ 209550 h 361950"/>
                  <a:gd name="connsiteX43" fmla="*/ 342900 w 362753"/>
                  <a:gd name="connsiteY43" fmla="*/ 194310 h 361950"/>
                  <a:gd name="connsiteX44" fmla="*/ 346710 w 362753"/>
                  <a:gd name="connsiteY44" fmla="*/ 182880 h 361950"/>
                  <a:gd name="connsiteX45" fmla="*/ 361950 w 362753"/>
                  <a:gd name="connsiteY45" fmla="*/ 160020 h 361950"/>
                  <a:gd name="connsiteX46" fmla="*/ 350520 w 362753"/>
                  <a:gd name="connsiteY46" fmla="*/ 91440 h 361950"/>
                  <a:gd name="connsiteX47" fmla="*/ 339090 w 362753"/>
                  <a:gd name="connsiteY47" fmla="*/ 87630 h 361950"/>
                  <a:gd name="connsiteX48" fmla="*/ 327660 w 362753"/>
                  <a:gd name="connsiteY48" fmla="*/ 80010 h 361950"/>
                  <a:gd name="connsiteX49" fmla="*/ 320040 w 362753"/>
                  <a:gd name="connsiteY49" fmla="*/ 57150 h 361950"/>
                  <a:gd name="connsiteX50" fmla="*/ 312420 w 362753"/>
                  <a:gd name="connsiteY50" fmla="*/ 19050 h 361950"/>
                  <a:gd name="connsiteX51" fmla="*/ 300990 w 362753"/>
                  <a:gd name="connsiteY51" fmla="*/ 15240 h 361950"/>
                  <a:gd name="connsiteX52" fmla="*/ 289560 w 362753"/>
                  <a:gd name="connsiteY52" fmla="*/ 7620 h 361950"/>
                  <a:gd name="connsiteX53" fmla="*/ 262890 w 362753"/>
                  <a:gd name="connsiteY53" fmla="*/ 0 h 361950"/>
                  <a:gd name="connsiteX54" fmla="*/ 220980 w 362753"/>
                  <a:gd name="connsiteY54" fmla="*/ 7620 h 361950"/>
                  <a:gd name="connsiteX55" fmla="*/ 201930 w 362753"/>
                  <a:gd name="connsiteY55" fmla="*/ 2286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62753" h="361950">
                    <a:moveTo>
                      <a:pt x="201930" y="22860"/>
                    </a:moveTo>
                    <a:cubicBezTo>
                      <a:pt x="193040" y="28575"/>
                      <a:pt x="178934" y="35322"/>
                      <a:pt x="167640" y="41910"/>
                    </a:cubicBezTo>
                    <a:cubicBezTo>
                      <a:pt x="163685" y="44217"/>
                      <a:pt x="159448" y="46292"/>
                      <a:pt x="156210" y="49530"/>
                    </a:cubicBezTo>
                    <a:cubicBezTo>
                      <a:pt x="152972" y="52768"/>
                      <a:pt x="151828" y="57722"/>
                      <a:pt x="148590" y="60960"/>
                    </a:cubicBezTo>
                    <a:cubicBezTo>
                      <a:pt x="145352" y="64198"/>
                      <a:pt x="140678" y="65649"/>
                      <a:pt x="137160" y="68580"/>
                    </a:cubicBezTo>
                    <a:cubicBezTo>
                      <a:pt x="118134" y="84435"/>
                      <a:pt x="134387" y="77124"/>
                      <a:pt x="114300" y="83820"/>
                    </a:cubicBezTo>
                    <a:cubicBezTo>
                      <a:pt x="92401" y="80170"/>
                      <a:pt x="92478" y="85897"/>
                      <a:pt x="83820" y="68580"/>
                    </a:cubicBezTo>
                    <a:cubicBezTo>
                      <a:pt x="82024" y="64988"/>
                      <a:pt x="82850" y="59990"/>
                      <a:pt x="80010" y="57150"/>
                    </a:cubicBezTo>
                    <a:cubicBezTo>
                      <a:pt x="77170" y="54310"/>
                      <a:pt x="72172" y="55136"/>
                      <a:pt x="68580" y="53340"/>
                    </a:cubicBezTo>
                    <a:cubicBezTo>
                      <a:pt x="64484" y="51292"/>
                      <a:pt x="60960" y="48260"/>
                      <a:pt x="57150" y="45720"/>
                    </a:cubicBezTo>
                    <a:cubicBezTo>
                      <a:pt x="52070" y="46990"/>
                      <a:pt x="45851" y="46082"/>
                      <a:pt x="41910" y="49530"/>
                    </a:cubicBezTo>
                    <a:cubicBezTo>
                      <a:pt x="35018" y="55561"/>
                      <a:pt x="34290" y="67310"/>
                      <a:pt x="26670" y="72390"/>
                    </a:cubicBezTo>
                    <a:lnTo>
                      <a:pt x="15240" y="80010"/>
                    </a:lnTo>
                    <a:cubicBezTo>
                      <a:pt x="3329" y="127653"/>
                      <a:pt x="18552" y="68419"/>
                      <a:pt x="7620" y="106680"/>
                    </a:cubicBezTo>
                    <a:cubicBezTo>
                      <a:pt x="-1948" y="140168"/>
                      <a:pt x="9135" y="105945"/>
                      <a:pt x="0" y="133350"/>
                    </a:cubicBezTo>
                    <a:cubicBezTo>
                      <a:pt x="1270" y="144780"/>
                      <a:pt x="-1333" y="157354"/>
                      <a:pt x="3810" y="167640"/>
                    </a:cubicBezTo>
                    <a:cubicBezTo>
                      <a:pt x="6152" y="172324"/>
                      <a:pt x="14015" y="170011"/>
                      <a:pt x="19050" y="171450"/>
                    </a:cubicBezTo>
                    <a:cubicBezTo>
                      <a:pt x="22912" y="172553"/>
                      <a:pt x="26888" y="173464"/>
                      <a:pt x="30480" y="175260"/>
                    </a:cubicBezTo>
                    <a:cubicBezTo>
                      <a:pt x="34576" y="177308"/>
                      <a:pt x="37726" y="181020"/>
                      <a:pt x="41910" y="182880"/>
                    </a:cubicBezTo>
                    <a:cubicBezTo>
                      <a:pt x="49250" y="186142"/>
                      <a:pt x="64770" y="190500"/>
                      <a:pt x="64770" y="190500"/>
                    </a:cubicBezTo>
                    <a:cubicBezTo>
                      <a:pt x="67310" y="194310"/>
                      <a:pt x="70342" y="197834"/>
                      <a:pt x="72390" y="201930"/>
                    </a:cubicBezTo>
                    <a:cubicBezTo>
                      <a:pt x="76745" y="210639"/>
                      <a:pt x="77836" y="223715"/>
                      <a:pt x="80010" y="232410"/>
                    </a:cubicBezTo>
                    <a:cubicBezTo>
                      <a:pt x="80984" y="236306"/>
                      <a:pt x="82550" y="240030"/>
                      <a:pt x="83820" y="243840"/>
                    </a:cubicBezTo>
                    <a:cubicBezTo>
                      <a:pt x="85294" y="257102"/>
                      <a:pt x="86245" y="287482"/>
                      <a:pt x="95250" y="300990"/>
                    </a:cubicBezTo>
                    <a:cubicBezTo>
                      <a:pt x="97790" y="304800"/>
                      <a:pt x="100822" y="308324"/>
                      <a:pt x="102870" y="312420"/>
                    </a:cubicBezTo>
                    <a:cubicBezTo>
                      <a:pt x="112072" y="330823"/>
                      <a:pt x="98842" y="318625"/>
                      <a:pt x="118110" y="331470"/>
                    </a:cubicBezTo>
                    <a:cubicBezTo>
                      <a:pt x="127178" y="358674"/>
                      <a:pt x="119047" y="349875"/>
                      <a:pt x="137160" y="361950"/>
                    </a:cubicBezTo>
                    <a:cubicBezTo>
                      <a:pt x="139700" y="358140"/>
                      <a:pt x="142920" y="354704"/>
                      <a:pt x="144780" y="350520"/>
                    </a:cubicBezTo>
                    <a:cubicBezTo>
                      <a:pt x="148042" y="343180"/>
                      <a:pt x="147945" y="334343"/>
                      <a:pt x="152400" y="327660"/>
                    </a:cubicBezTo>
                    <a:cubicBezTo>
                      <a:pt x="154940" y="323850"/>
                      <a:pt x="157972" y="320326"/>
                      <a:pt x="160020" y="316230"/>
                    </a:cubicBezTo>
                    <a:cubicBezTo>
                      <a:pt x="161816" y="312638"/>
                      <a:pt x="160694" y="307309"/>
                      <a:pt x="163830" y="304800"/>
                    </a:cubicBezTo>
                    <a:cubicBezTo>
                      <a:pt x="167919" y="301529"/>
                      <a:pt x="173990" y="302260"/>
                      <a:pt x="179070" y="300990"/>
                    </a:cubicBezTo>
                    <a:cubicBezTo>
                      <a:pt x="182880" y="298450"/>
                      <a:pt x="187639" y="296946"/>
                      <a:pt x="190500" y="293370"/>
                    </a:cubicBezTo>
                    <a:cubicBezTo>
                      <a:pt x="193009" y="290234"/>
                      <a:pt x="190372" y="282728"/>
                      <a:pt x="194310" y="281940"/>
                    </a:cubicBezTo>
                    <a:cubicBezTo>
                      <a:pt x="205587" y="279685"/>
                      <a:pt x="217170" y="284480"/>
                      <a:pt x="228600" y="285750"/>
                    </a:cubicBezTo>
                    <a:cubicBezTo>
                      <a:pt x="236220" y="290830"/>
                      <a:pt x="242772" y="298094"/>
                      <a:pt x="251460" y="300990"/>
                    </a:cubicBezTo>
                    <a:cubicBezTo>
                      <a:pt x="255270" y="302260"/>
                      <a:pt x="259379" y="302850"/>
                      <a:pt x="262890" y="304800"/>
                    </a:cubicBezTo>
                    <a:cubicBezTo>
                      <a:pt x="270896" y="309248"/>
                      <a:pt x="285750" y="320040"/>
                      <a:pt x="285750" y="320040"/>
                    </a:cubicBezTo>
                    <a:cubicBezTo>
                      <a:pt x="287020" y="302260"/>
                      <a:pt x="286462" y="284254"/>
                      <a:pt x="289560" y="266700"/>
                    </a:cubicBezTo>
                    <a:cubicBezTo>
                      <a:pt x="290356" y="262191"/>
                      <a:pt x="295132" y="259366"/>
                      <a:pt x="297180" y="255270"/>
                    </a:cubicBezTo>
                    <a:cubicBezTo>
                      <a:pt x="298976" y="251678"/>
                      <a:pt x="299040" y="247351"/>
                      <a:pt x="300990" y="243840"/>
                    </a:cubicBezTo>
                    <a:cubicBezTo>
                      <a:pt x="305438" y="235834"/>
                      <a:pt x="313334" y="229668"/>
                      <a:pt x="316230" y="220980"/>
                    </a:cubicBezTo>
                    <a:cubicBezTo>
                      <a:pt x="317500" y="217170"/>
                      <a:pt x="317200" y="212390"/>
                      <a:pt x="320040" y="209550"/>
                    </a:cubicBezTo>
                    <a:cubicBezTo>
                      <a:pt x="326516" y="203074"/>
                      <a:pt x="342900" y="194310"/>
                      <a:pt x="342900" y="194310"/>
                    </a:cubicBezTo>
                    <a:cubicBezTo>
                      <a:pt x="344170" y="190500"/>
                      <a:pt x="344760" y="186391"/>
                      <a:pt x="346710" y="182880"/>
                    </a:cubicBezTo>
                    <a:cubicBezTo>
                      <a:pt x="351158" y="174874"/>
                      <a:pt x="361950" y="160020"/>
                      <a:pt x="361950" y="160020"/>
                    </a:cubicBezTo>
                    <a:cubicBezTo>
                      <a:pt x="361578" y="154445"/>
                      <a:pt x="367833" y="105290"/>
                      <a:pt x="350520" y="91440"/>
                    </a:cubicBezTo>
                    <a:cubicBezTo>
                      <a:pt x="347384" y="88931"/>
                      <a:pt x="342682" y="89426"/>
                      <a:pt x="339090" y="87630"/>
                    </a:cubicBezTo>
                    <a:cubicBezTo>
                      <a:pt x="334994" y="85582"/>
                      <a:pt x="331470" y="82550"/>
                      <a:pt x="327660" y="80010"/>
                    </a:cubicBezTo>
                    <a:cubicBezTo>
                      <a:pt x="325120" y="72390"/>
                      <a:pt x="321615" y="65026"/>
                      <a:pt x="320040" y="57150"/>
                    </a:cubicBezTo>
                    <a:cubicBezTo>
                      <a:pt x="317500" y="44450"/>
                      <a:pt x="317779" y="30841"/>
                      <a:pt x="312420" y="19050"/>
                    </a:cubicBezTo>
                    <a:cubicBezTo>
                      <a:pt x="310758" y="15394"/>
                      <a:pt x="304582" y="17036"/>
                      <a:pt x="300990" y="15240"/>
                    </a:cubicBezTo>
                    <a:cubicBezTo>
                      <a:pt x="296894" y="13192"/>
                      <a:pt x="293656" y="9668"/>
                      <a:pt x="289560" y="7620"/>
                    </a:cubicBezTo>
                    <a:cubicBezTo>
                      <a:pt x="284094" y="4887"/>
                      <a:pt x="267773" y="1221"/>
                      <a:pt x="262890" y="0"/>
                    </a:cubicBezTo>
                    <a:cubicBezTo>
                      <a:pt x="258688" y="525"/>
                      <a:pt x="230254" y="2056"/>
                      <a:pt x="220980" y="7620"/>
                    </a:cubicBezTo>
                    <a:cubicBezTo>
                      <a:pt x="217900" y="9468"/>
                      <a:pt x="210820" y="17145"/>
                      <a:pt x="201930" y="2286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2160"/>
              </a:p>
            </p:txBody>
          </p:sp>
          <p:sp>
            <p:nvSpPr>
              <p:cNvPr id="330" name="Freeform 161">
                <a:extLst>
                  <a:ext uri="{FF2B5EF4-FFF2-40B4-BE49-F238E27FC236}">
                    <a16:creationId xmlns:a16="http://schemas.microsoft.com/office/drawing/2014/main" id="{C70EE337-D768-7E47-A8C8-2A875AE5D775}"/>
                  </a:ext>
                </a:extLst>
              </p:cNvPr>
              <p:cNvSpPr/>
              <p:nvPr/>
            </p:nvSpPr>
            <p:spPr>
              <a:xfrm>
                <a:off x="4839424" y="2159332"/>
                <a:ext cx="199613" cy="201918"/>
              </a:xfrm>
              <a:custGeom>
                <a:avLst/>
                <a:gdLst>
                  <a:gd name="connsiteX0" fmla="*/ 198994 w 199613"/>
                  <a:gd name="connsiteY0" fmla="*/ 3797 h 201917"/>
                  <a:gd name="connsiteX1" fmla="*/ 115174 w 199613"/>
                  <a:gd name="connsiteY1" fmla="*/ 11417 h 201917"/>
                  <a:gd name="connsiteX2" fmla="*/ 69454 w 199613"/>
                  <a:gd name="connsiteY2" fmla="*/ 26657 h 201917"/>
                  <a:gd name="connsiteX3" fmla="*/ 23734 w 199613"/>
                  <a:gd name="connsiteY3" fmla="*/ 3797 h 201917"/>
                  <a:gd name="connsiteX4" fmla="*/ 8494 w 199613"/>
                  <a:gd name="connsiteY4" fmla="*/ 26657 h 201917"/>
                  <a:gd name="connsiteX5" fmla="*/ 8494 w 199613"/>
                  <a:gd name="connsiteY5" fmla="*/ 118097 h 201917"/>
                  <a:gd name="connsiteX6" fmla="*/ 16114 w 199613"/>
                  <a:gd name="connsiteY6" fmla="*/ 140957 h 201917"/>
                  <a:gd name="connsiteX7" fmla="*/ 38974 w 199613"/>
                  <a:gd name="connsiteY7" fmla="*/ 156197 h 201917"/>
                  <a:gd name="connsiteX8" fmla="*/ 46594 w 199613"/>
                  <a:gd name="connsiteY8" fmla="*/ 179057 h 201917"/>
                  <a:gd name="connsiteX9" fmla="*/ 69454 w 199613"/>
                  <a:gd name="connsiteY9" fmla="*/ 186677 h 201917"/>
                  <a:gd name="connsiteX10" fmla="*/ 92314 w 199613"/>
                  <a:gd name="connsiteY10" fmla="*/ 201917 h 201917"/>
                  <a:gd name="connsiteX11" fmla="*/ 153274 w 199613"/>
                  <a:gd name="connsiteY11" fmla="*/ 148577 h 201917"/>
                  <a:gd name="connsiteX12" fmla="*/ 153274 w 199613"/>
                  <a:gd name="connsiteY12" fmla="*/ 87617 h 201917"/>
                  <a:gd name="connsiteX13" fmla="*/ 130414 w 199613"/>
                  <a:gd name="connsiteY13" fmla="*/ 79997 h 201917"/>
                  <a:gd name="connsiteX14" fmla="*/ 153274 w 199613"/>
                  <a:gd name="connsiteY14" fmla="*/ 72377 h 201917"/>
                  <a:gd name="connsiteX15" fmla="*/ 198994 w 199613"/>
                  <a:gd name="connsiteY15" fmla="*/ 3797 h 20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9613" h="201917">
                    <a:moveTo>
                      <a:pt x="198994" y="3797"/>
                    </a:moveTo>
                    <a:cubicBezTo>
                      <a:pt x="192644" y="-6363"/>
                      <a:pt x="142802" y="6541"/>
                      <a:pt x="115174" y="11417"/>
                    </a:cubicBezTo>
                    <a:cubicBezTo>
                      <a:pt x="99354" y="14209"/>
                      <a:pt x="69454" y="26657"/>
                      <a:pt x="69454" y="26657"/>
                    </a:cubicBezTo>
                    <a:cubicBezTo>
                      <a:pt x="64640" y="23448"/>
                      <a:pt x="33593" y="-147"/>
                      <a:pt x="23734" y="3797"/>
                    </a:cubicBezTo>
                    <a:cubicBezTo>
                      <a:pt x="15231" y="7198"/>
                      <a:pt x="13574" y="19037"/>
                      <a:pt x="8494" y="26657"/>
                    </a:cubicBezTo>
                    <a:cubicBezTo>
                      <a:pt x="-2892" y="72202"/>
                      <a:pt x="-2772" y="56134"/>
                      <a:pt x="8494" y="118097"/>
                    </a:cubicBezTo>
                    <a:cubicBezTo>
                      <a:pt x="9931" y="126000"/>
                      <a:pt x="11096" y="134685"/>
                      <a:pt x="16114" y="140957"/>
                    </a:cubicBezTo>
                    <a:cubicBezTo>
                      <a:pt x="21835" y="148108"/>
                      <a:pt x="31354" y="151117"/>
                      <a:pt x="38974" y="156197"/>
                    </a:cubicBezTo>
                    <a:cubicBezTo>
                      <a:pt x="41514" y="163817"/>
                      <a:pt x="40914" y="173377"/>
                      <a:pt x="46594" y="179057"/>
                    </a:cubicBezTo>
                    <a:cubicBezTo>
                      <a:pt x="52274" y="184737"/>
                      <a:pt x="62270" y="183085"/>
                      <a:pt x="69454" y="186677"/>
                    </a:cubicBezTo>
                    <a:cubicBezTo>
                      <a:pt x="77645" y="190773"/>
                      <a:pt x="84694" y="196837"/>
                      <a:pt x="92314" y="201917"/>
                    </a:cubicBezTo>
                    <a:cubicBezTo>
                      <a:pt x="112440" y="141540"/>
                      <a:pt x="91708" y="158838"/>
                      <a:pt x="153274" y="148577"/>
                    </a:cubicBezTo>
                    <a:cubicBezTo>
                      <a:pt x="156172" y="134086"/>
                      <a:pt x="168895" y="103238"/>
                      <a:pt x="153274" y="87617"/>
                    </a:cubicBezTo>
                    <a:cubicBezTo>
                      <a:pt x="147594" y="81937"/>
                      <a:pt x="138034" y="82537"/>
                      <a:pt x="130414" y="79997"/>
                    </a:cubicBezTo>
                    <a:cubicBezTo>
                      <a:pt x="138034" y="77457"/>
                      <a:pt x="147002" y="77395"/>
                      <a:pt x="153274" y="72377"/>
                    </a:cubicBezTo>
                    <a:cubicBezTo>
                      <a:pt x="160937" y="66247"/>
                      <a:pt x="205344" y="13957"/>
                      <a:pt x="198994" y="3797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2160"/>
              </a:p>
            </p:txBody>
          </p:sp>
          <p:sp>
            <p:nvSpPr>
              <p:cNvPr id="331" name="Freeform 162">
                <a:extLst>
                  <a:ext uri="{FF2B5EF4-FFF2-40B4-BE49-F238E27FC236}">
                    <a16:creationId xmlns:a16="http://schemas.microsoft.com/office/drawing/2014/main" id="{1E241714-99B3-CD47-84D6-73AB1C65D4A8}"/>
                  </a:ext>
                </a:extLst>
              </p:cNvPr>
              <p:cNvSpPr/>
              <p:nvPr/>
            </p:nvSpPr>
            <p:spPr>
              <a:xfrm>
                <a:off x="5396557" y="1713272"/>
                <a:ext cx="137819" cy="175537"/>
              </a:xfrm>
              <a:custGeom>
                <a:avLst/>
                <a:gdLst>
                  <a:gd name="connsiteX0" fmla="*/ 68580 w 137819"/>
                  <a:gd name="connsiteY0" fmla="*/ 278 h 175538"/>
                  <a:gd name="connsiteX1" fmla="*/ 7620 w 137819"/>
                  <a:gd name="connsiteY1" fmla="*/ 53618 h 175538"/>
                  <a:gd name="connsiteX2" fmla="*/ 0 w 137819"/>
                  <a:gd name="connsiteY2" fmla="*/ 76478 h 175538"/>
                  <a:gd name="connsiteX3" fmla="*/ 7620 w 137819"/>
                  <a:gd name="connsiteY3" fmla="*/ 99338 h 175538"/>
                  <a:gd name="connsiteX4" fmla="*/ 60960 w 137819"/>
                  <a:gd name="connsiteY4" fmla="*/ 114578 h 175538"/>
                  <a:gd name="connsiteX5" fmla="*/ 114300 w 137819"/>
                  <a:gd name="connsiteY5" fmla="*/ 175538 h 175538"/>
                  <a:gd name="connsiteX6" fmla="*/ 137160 w 137819"/>
                  <a:gd name="connsiteY6" fmla="*/ 91718 h 175538"/>
                  <a:gd name="connsiteX7" fmla="*/ 121920 w 137819"/>
                  <a:gd name="connsiteY7" fmla="*/ 61238 h 175538"/>
                  <a:gd name="connsiteX8" fmla="*/ 91440 w 137819"/>
                  <a:gd name="connsiteY8" fmla="*/ 53618 h 175538"/>
                  <a:gd name="connsiteX9" fmla="*/ 68580 w 137819"/>
                  <a:gd name="connsiteY9" fmla="*/ 38378 h 175538"/>
                  <a:gd name="connsiteX10" fmla="*/ 68580 w 137819"/>
                  <a:gd name="connsiteY10" fmla="*/ 278 h 17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819" h="175538">
                    <a:moveTo>
                      <a:pt x="68580" y="278"/>
                    </a:moveTo>
                    <a:cubicBezTo>
                      <a:pt x="58420" y="2818"/>
                      <a:pt x="17437" y="38892"/>
                      <a:pt x="7620" y="53618"/>
                    </a:cubicBezTo>
                    <a:cubicBezTo>
                      <a:pt x="3165" y="60301"/>
                      <a:pt x="2540" y="68858"/>
                      <a:pt x="0" y="76478"/>
                    </a:cubicBezTo>
                    <a:cubicBezTo>
                      <a:pt x="2540" y="84098"/>
                      <a:pt x="1940" y="93658"/>
                      <a:pt x="7620" y="99338"/>
                    </a:cubicBezTo>
                    <a:cubicBezTo>
                      <a:pt x="11264" y="102982"/>
                      <a:pt x="60696" y="114512"/>
                      <a:pt x="60960" y="114578"/>
                    </a:cubicBezTo>
                    <a:cubicBezTo>
                      <a:pt x="96520" y="167918"/>
                      <a:pt x="76200" y="150138"/>
                      <a:pt x="114300" y="175538"/>
                    </a:cubicBezTo>
                    <a:cubicBezTo>
                      <a:pt x="129493" y="145153"/>
                      <a:pt x="140709" y="130753"/>
                      <a:pt x="137160" y="91718"/>
                    </a:cubicBezTo>
                    <a:cubicBezTo>
                      <a:pt x="136132" y="80405"/>
                      <a:pt x="130646" y="68510"/>
                      <a:pt x="121920" y="61238"/>
                    </a:cubicBezTo>
                    <a:cubicBezTo>
                      <a:pt x="113875" y="54534"/>
                      <a:pt x="101600" y="56158"/>
                      <a:pt x="91440" y="53618"/>
                    </a:cubicBezTo>
                    <a:cubicBezTo>
                      <a:pt x="83820" y="48538"/>
                      <a:pt x="73434" y="46144"/>
                      <a:pt x="68580" y="38378"/>
                    </a:cubicBezTo>
                    <a:cubicBezTo>
                      <a:pt x="52537" y="12709"/>
                      <a:pt x="78740" y="-2262"/>
                      <a:pt x="68580" y="278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2160"/>
              </a:p>
            </p:txBody>
          </p:sp>
          <p:sp>
            <p:nvSpPr>
              <p:cNvPr id="332" name="Freeform 163">
                <a:extLst>
                  <a:ext uri="{FF2B5EF4-FFF2-40B4-BE49-F238E27FC236}">
                    <a16:creationId xmlns:a16="http://schemas.microsoft.com/office/drawing/2014/main" id="{EBDADFBD-CE8B-5442-BCB6-444980EB3C1E}"/>
                  </a:ext>
                </a:extLst>
              </p:cNvPr>
              <p:cNvSpPr/>
              <p:nvPr/>
            </p:nvSpPr>
            <p:spPr>
              <a:xfrm>
                <a:off x="5441204" y="1934529"/>
                <a:ext cx="89433" cy="118892"/>
              </a:xfrm>
              <a:custGeom>
                <a:avLst/>
                <a:gdLst>
                  <a:gd name="connsiteX0" fmla="*/ 39174 w 89434"/>
                  <a:gd name="connsiteY0" fmla="*/ 114300 h 118893"/>
                  <a:gd name="connsiteX1" fmla="*/ 84894 w 89434"/>
                  <a:gd name="connsiteY1" fmla="*/ 106680 h 118893"/>
                  <a:gd name="connsiteX2" fmla="*/ 77274 w 89434"/>
                  <a:gd name="connsiteY2" fmla="*/ 30480 h 118893"/>
                  <a:gd name="connsiteX3" fmla="*/ 23934 w 89434"/>
                  <a:gd name="connsiteY3" fmla="*/ 0 h 118893"/>
                  <a:gd name="connsiteX4" fmla="*/ 1074 w 89434"/>
                  <a:gd name="connsiteY4" fmla="*/ 7620 h 118893"/>
                  <a:gd name="connsiteX5" fmla="*/ 23934 w 89434"/>
                  <a:gd name="connsiteY5" fmla="*/ 60960 h 118893"/>
                  <a:gd name="connsiteX6" fmla="*/ 31554 w 89434"/>
                  <a:gd name="connsiteY6" fmla="*/ 99060 h 118893"/>
                  <a:gd name="connsiteX7" fmla="*/ 39174 w 89434"/>
                  <a:gd name="connsiteY7" fmla="*/ 114300 h 118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434" h="118893">
                    <a:moveTo>
                      <a:pt x="39174" y="114300"/>
                    </a:moveTo>
                    <a:cubicBezTo>
                      <a:pt x="48064" y="115570"/>
                      <a:pt x="78501" y="120745"/>
                      <a:pt x="84894" y="106680"/>
                    </a:cubicBezTo>
                    <a:cubicBezTo>
                      <a:pt x="95457" y="83441"/>
                      <a:pt x="85346" y="54697"/>
                      <a:pt x="77274" y="30480"/>
                    </a:cubicBezTo>
                    <a:cubicBezTo>
                      <a:pt x="75120" y="24018"/>
                      <a:pt x="25200" y="633"/>
                      <a:pt x="23934" y="0"/>
                    </a:cubicBezTo>
                    <a:cubicBezTo>
                      <a:pt x="16314" y="2540"/>
                      <a:pt x="4057" y="162"/>
                      <a:pt x="1074" y="7620"/>
                    </a:cubicBezTo>
                    <a:cubicBezTo>
                      <a:pt x="-5077" y="22997"/>
                      <a:pt x="16869" y="50363"/>
                      <a:pt x="23934" y="60960"/>
                    </a:cubicBezTo>
                    <a:cubicBezTo>
                      <a:pt x="26474" y="73660"/>
                      <a:pt x="28413" y="86495"/>
                      <a:pt x="31554" y="99060"/>
                    </a:cubicBezTo>
                    <a:cubicBezTo>
                      <a:pt x="39977" y="132753"/>
                      <a:pt x="30284" y="113030"/>
                      <a:pt x="39174" y="11430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2160"/>
              </a:p>
            </p:txBody>
          </p:sp>
          <p:sp>
            <p:nvSpPr>
              <p:cNvPr id="333" name="Freeform 164">
                <a:extLst>
                  <a:ext uri="{FF2B5EF4-FFF2-40B4-BE49-F238E27FC236}">
                    <a16:creationId xmlns:a16="http://schemas.microsoft.com/office/drawing/2014/main" id="{45B0E25E-53E1-6140-B524-F6E9E6C371A2}"/>
                  </a:ext>
                </a:extLst>
              </p:cNvPr>
              <p:cNvSpPr/>
              <p:nvPr/>
            </p:nvSpPr>
            <p:spPr>
              <a:xfrm>
                <a:off x="7392998" y="844557"/>
                <a:ext cx="495301" cy="602701"/>
              </a:xfrm>
              <a:custGeom>
                <a:avLst/>
                <a:gdLst>
                  <a:gd name="connsiteX0" fmla="*/ 381000 w 495300"/>
                  <a:gd name="connsiteY0" fmla="*/ 99372 h 602701"/>
                  <a:gd name="connsiteX1" fmla="*/ 342900 w 495300"/>
                  <a:gd name="connsiteY1" fmla="*/ 91752 h 602701"/>
                  <a:gd name="connsiteX2" fmla="*/ 312420 w 495300"/>
                  <a:gd name="connsiteY2" fmla="*/ 46032 h 602701"/>
                  <a:gd name="connsiteX3" fmla="*/ 304800 w 495300"/>
                  <a:gd name="connsiteY3" fmla="*/ 15552 h 602701"/>
                  <a:gd name="connsiteX4" fmla="*/ 236220 w 495300"/>
                  <a:gd name="connsiteY4" fmla="*/ 7932 h 602701"/>
                  <a:gd name="connsiteX5" fmla="*/ 220980 w 495300"/>
                  <a:gd name="connsiteY5" fmla="*/ 30792 h 602701"/>
                  <a:gd name="connsiteX6" fmla="*/ 198120 w 495300"/>
                  <a:gd name="connsiteY6" fmla="*/ 46032 h 602701"/>
                  <a:gd name="connsiteX7" fmla="*/ 144780 w 495300"/>
                  <a:gd name="connsiteY7" fmla="*/ 84132 h 602701"/>
                  <a:gd name="connsiteX8" fmla="*/ 137160 w 495300"/>
                  <a:gd name="connsiteY8" fmla="*/ 106992 h 602701"/>
                  <a:gd name="connsiteX9" fmla="*/ 68580 w 495300"/>
                  <a:gd name="connsiteY9" fmla="*/ 145092 h 602701"/>
                  <a:gd name="connsiteX10" fmla="*/ 22860 w 495300"/>
                  <a:gd name="connsiteY10" fmla="*/ 175572 h 602701"/>
                  <a:gd name="connsiteX11" fmla="*/ 0 w 495300"/>
                  <a:gd name="connsiteY11" fmla="*/ 190812 h 602701"/>
                  <a:gd name="connsiteX12" fmla="*/ 15240 w 495300"/>
                  <a:gd name="connsiteY12" fmla="*/ 213672 h 602701"/>
                  <a:gd name="connsiteX13" fmla="*/ 60960 w 495300"/>
                  <a:gd name="connsiteY13" fmla="*/ 244152 h 602701"/>
                  <a:gd name="connsiteX14" fmla="*/ 91440 w 495300"/>
                  <a:gd name="connsiteY14" fmla="*/ 312732 h 602701"/>
                  <a:gd name="connsiteX15" fmla="*/ 121920 w 495300"/>
                  <a:gd name="connsiteY15" fmla="*/ 373692 h 602701"/>
                  <a:gd name="connsiteX16" fmla="*/ 228600 w 495300"/>
                  <a:gd name="connsiteY16" fmla="*/ 388932 h 602701"/>
                  <a:gd name="connsiteX17" fmla="*/ 251460 w 495300"/>
                  <a:gd name="connsiteY17" fmla="*/ 396552 h 602701"/>
                  <a:gd name="connsiteX18" fmla="*/ 312420 w 495300"/>
                  <a:gd name="connsiteY18" fmla="*/ 411792 h 602701"/>
                  <a:gd name="connsiteX19" fmla="*/ 335280 w 495300"/>
                  <a:gd name="connsiteY19" fmla="*/ 427032 h 602701"/>
                  <a:gd name="connsiteX20" fmla="*/ 358140 w 495300"/>
                  <a:gd name="connsiteY20" fmla="*/ 472752 h 602701"/>
                  <a:gd name="connsiteX21" fmla="*/ 350520 w 495300"/>
                  <a:gd name="connsiteY21" fmla="*/ 503232 h 602701"/>
                  <a:gd name="connsiteX22" fmla="*/ 251460 w 495300"/>
                  <a:gd name="connsiteY22" fmla="*/ 503232 h 602701"/>
                  <a:gd name="connsiteX23" fmla="*/ 243840 w 495300"/>
                  <a:gd name="connsiteY23" fmla="*/ 548952 h 602701"/>
                  <a:gd name="connsiteX24" fmla="*/ 236220 w 495300"/>
                  <a:gd name="connsiteY24" fmla="*/ 571812 h 602701"/>
                  <a:gd name="connsiteX25" fmla="*/ 251460 w 495300"/>
                  <a:gd name="connsiteY25" fmla="*/ 594672 h 602701"/>
                  <a:gd name="connsiteX26" fmla="*/ 342900 w 495300"/>
                  <a:gd name="connsiteY26" fmla="*/ 594672 h 602701"/>
                  <a:gd name="connsiteX27" fmla="*/ 365760 w 495300"/>
                  <a:gd name="connsiteY27" fmla="*/ 579432 h 602701"/>
                  <a:gd name="connsiteX28" fmla="*/ 411480 w 495300"/>
                  <a:gd name="connsiteY28" fmla="*/ 564192 h 602701"/>
                  <a:gd name="connsiteX29" fmla="*/ 441960 w 495300"/>
                  <a:gd name="connsiteY29" fmla="*/ 495612 h 602701"/>
                  <a:gd name="connsiteX30" fmla="*/ 449580 w 495300"/>
                  <a:gd name="connsiteY30" fmla="*/ 472752 h 602701"/>
                  <a:gd name="connsiteX31" fmla="*/ 495300 w 495300"/>
                  <a:gd name="connsiteY31" fmla="*/ 434652 h 602701"/>
                  <a:gd name="connsiteX32" fmla="*/ 480060 w 495300"/>
                  <a:gd name="connsiteY32" fmla="*/ 327972 h 602701"/>
                  <a:gd name="connsiteX33" fmla="*/ 464820 w 495300"/>
                  <a:gd name="connsiteY33" fmla="*/ 282252 h 602701"/>
                  <a:gd name="connsiteX34" fmla="*/ 472440 w 495300"/>
                  <a:gd name="connsiteY34" fmla="*/ 236532 h 602701"/>
                  <a:gd name="connsiteX35" fmla="*/ 487680 w 495300"/>
                  <a:gd name="connsiteY35" fmla="*/ 190812 h 602701"/>
                  <a:gd name="connsiteX36" fmla="*/ 472440 w 495300"/>
                  <a:gd name="connsiteY36" fmla="*/ 167952 h 602701"/>
                  <a:gd name="connsiteX37" fmla="*/ 381000 w 495300"/>
                  <a:gd name="connsiteY37" fmla="*/ 99372 h 60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95300" h="602701">
                    <a:moveTo>
                      <a:pt x="381000" y="99372"/>
                    </a:moveTo>
                    <a:cubicBezTo>
                      <a:pt x="368300" y="96832"/>
                      <a:pt x="353123" y="99703"/>
                      <a:pt x="342900" y="91752"/>
                    </a:cubicBezTo>
                    <a:cubicBezTo>
                      <a:pt x="328442" y="80507"/>
                      <a:pt x="312420" y="46032"/>
                      <a:pt x="312420" y="46032"/>
                    </a:cubicBezTo>
                    <a:cubicBezTo>
                      <a:pt x="309880" y="35872"/>
                      <a:pt x="310609" y="24266"/>
                      <a:pt x="304800" y="15552"/>
                    </a:cubicBezTo>
                    <a:cubicBezTo>
                      <a:pt x="286942" y="-11235"/>
                      <a:pt x="260847" y="3828"/>
                      <a:pt x="236220" y="7932"/>
                    </a:cubicBezTo>
                    <a:cubicBezTo>
                      <a:pt x="231140" y="15552"/>
                      <a:pt x="227456" y="24316"/>
                      <a:pt x="220980" y="30792"/>
                    </a:cubicBezTo>
                    <a:cubicBezTo>
                      <a:pt x="214504" y="37268"/>
                      <a:pt x="205572" y="40709"/>
                      <a:pt x="198120" y="46032"/>
                    </a:cubicBezTo>
                    <a:cubicBezTo>
                      <a:pt x="131959" y="93290"/>
                      <a:pt x="198654" y="48216"/>
                      <a:pt x="144780" y="84132"/>
                    </a:cubicBezTo>
                    <a:cubicBezTo>
                      <a:pt x="142240" y="91752"/>
                      <a:pt x="142840" y="101312"/>
                      <a:pt x="137160" y="106992"/>
                    </a:cubicBezTo>
                    <a:cubicBezTo>
                      <a:pt x="78183" y="165969"/>
                      <a:pt x="111699" y="121137"/>
                      <a:pt x="68580" y="145092"/>
                    </a:cubicBezTo>
                    <a:cubicBezTo>
                      <a:pt x="52569" y="153987"/>
                      <a:pt x="38100" y="165412"/>
                      <a:pt x="22860" y="175572"/>
                    </a:cubicBezTo>
                    <a:lnTo>
                      <a:pt x="0" y="190812"/>
                    </a:lnTo>
                    <a:cubicBezTo>
                      <a:pt x="5080" y="198432"/>
                      <a:pt x="8348" y="207641"/>
                      <a:pt x="15240" y="213672"/>
                    </a:cubicBezTo>
                    <a:cubicBezTo>
                      <a:pt x="29024" y="225733"/>
                      <a:pt x="60960" y="244152"/>
                      <a:pt x="60960" y="244152"/>
                    </a:cubicBezTo>
                    <a:cubicBezTo>
                      <a:pt x="79203" y="271516"/>
                      <a:pt x="83667" y="273869"/>
                      <a:pt x="91440" y="312732"/>
                    </a:cubicBezTo>
                    <a:cubicBezTo>
                      <a:pt x="96481" y="337935"/>
                      <a:pt x="93807" y="361197"/>
                      <a:pt x="121920" y="373692"/>
                    </a:cubicBezTo>
                    <a:cubicBezTo>
                      <a:pt x="130518" y="377513"/>
                      <a:pt x="228284" y="388893"/>
                      <a:pt x="228600" y="388932"/>
                    </a:cubicBezTo>
                    <a:cubicBezTo>
                      <a:pt x="236220" y="391472"/>
                      <a:pt x="243668" y="394604"/>
                      <a:pt x="251460" y="396552"/>
                    </a:cubicBezTo>
                    <a:cubicBezTo>
                      <a:pt x="268850" y="400899"/>
                      <a:pt x="295002" y="403083"/>
                      <a:pt x="312420" y="411792"/>
                    </a:cubicBezTo>
                    <a:cubicBezTo>
                      <a:pt x="320611" y="415888"/>
                      <a:pt x="327660" y="421952"/>
                      <a:pt x="335280" y="427032"/>
                    </a:cubicBezTo>
                    <a:cubicBezTo>
                      <a:pt x="342985" y="438590"/>
                      <a:pt x="358140" y="456978"/>
                      <a:pt x="358140" y="472752"/>
                    </a:cubicBezTo>
                    <a:cubicBezTo>
                      <a:pt x="358140" y="483225"/>
                      <a:pt x="353060" y="493072"/>
                      <a:pt x="350520" y="503232"/>
                    </a:cubicBezTo>
                    <a:cubicBezTo>
                      <a:pt x="345554" y="502611"/>
                      <a:pt x="266099" y="486153"/>
                      <a:pt x="251460" y="503232"/>
                    </a:cubicBezTo>
                    <a:cubicBezTo>
                      <a:pt x="241405" y="514963"/>
                      <a:pt x="247192" y="533870"/>
                      <a:pt x="243840" y="548952"/>
                    </a:cubicBezTo>
                    <a:cubicBezTo>
                      <a:pt x="242098" y="556793"/>
                      <a:pt x="238760" y="564192"/>
                      <a:pt x="236220" y="571812"/>
                    </a:cubicBezTo>
                    <a:cubicBezTo>
                      <a:pt x="241300" y="579432"/>
                      <a:pt x="244309" y="588951"/>
                      <a:pt x="251460" y="594672"/>
                    </a:cubicBezTo>
                    <a:cubicBezTo>
                      <a:pt x="273255" y="612108"/>
                      <a:pt x="331870" y="595898"/>
                      <a:pt x="342900" y="594672"/>
                    </a:cubicBezTo>
                    <a:cubicBezTo>
                      <a:pt x="350520" y="589592"/>
                      <a:pt x="357391" y="583151"/>
                      <a:pt x="365760" y="579432"/>
                    </a:cubicBezTo>
                    <a:cubicBezTo>
                      <a:pt x="380440" y="572908"/>
                      <a:pt x="411480" y="564192"/>
                      <a:pt x="411480" y="564192"/>
                    </a:cubicBezTo>
                    <a:cubicBezTo>
                      <a:pt x="435631" y="527966"/>
                      <a:pt x="423824" y="550020"/>
                      <a:pt x="441960" y="495612"/>
                    </a:cubicBezTo>
                    <a:cubicBezTo>
                      <a:pt x="444500" y="487992"/>
                      <a:pt x="443900" y="478432"/>
                      <a:pt x="449580" y="472752"/>
                    </a:cubicBezTo>
                    <a:cubicBezTo>
                      <a:pt x="478916" y="443416"/>
                      <a:pt x="463474" y="455870"/>
                      <a:pt x="495300" y="434652"/>
                    </a:cubicBezTo>
                    <a:cubicBezTo>
                      <a:pt x="490220" y="399092"/>
                      <a:pt x="487105" y="363195"/>
                      <a:pt x="480060" y="327972"/>
                    </a:cubicBezTo>
                    <a:cubicBezTo>
                      <a:pt x="476910" y="312220"/>
                      <a:pt x="464820" y="282252"/>
                      <a:pt x="464820" y="282252"/>
                    </a:cubicBezTo>
                    <a:cubicBezTo>
                      <a:pt x="467360" y="267012"/>
                      <a:pt x="468693" y="251521"/>
                      <a:pt x="472440" y="236532"/>
                    </a:cubicBezTo>
                    <a:cubicBezTo>
                      <a:pt x="476336" y="220947"/>
                      <a:pt x="487680" y="190812"/>
                      <a:pt x="487680" y="190812"/>
                    </a:cubicBezTo>
                    <a:cubicBezTo>
                      <a:pt x="482600" y="183192"/>
                      <a:pt x="479943" y="173204"/>
                      <a:pt x="472440" y="167952"/>
                    </a:cubicBezTo>
                    <a:lnTo>
                      <a:pt x="381000" y="99372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2160"/>
              </a:p>
            </p:txBody>
          </p:sp>
        </p:grpSp>
        <p:sp>
          <p:nvSpPr>
            <p:cNvPr id="334" name="Freeform 415">
              <a:extLst>
                <a:ext uri="{FF2B5EF4-FFF2-40B4-BE49-F238E27FC236}">
                  <a16:creationId xmlns:a16="http://schemas.microsoft.com/office/drawing/2014/main" id="{1CB74134-D057-2546-BF4D-0A76FEB06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234" y="1870981"/>
              <a:ext cx="1117037" cy="966631"/>
            </a:xfrm>
            <a:custGeom>
              <a:avLst/>
              <a:gdLst>
                <a:gd name="connsiteX0" fmla="*/ 4781 w 10000"/>
                <a:gd name="connsiteY0" fmla="*/ 10000 h 10000"/>
                <a:gd name="connsiteX1" fmla="*/ 3982 w 10000"/>
                <a:gd name="connsiteY1" fmla="*/ 9559 h 10000"/>
                <a:gd name="connsiteX2" fmla="*/ 3499 w 10000"/>
                <a:gd name="connsiteY2" fmla="*/ 8692 h 10000"/>
                <a:gd name="connsiteX3" fmla="*/ 3834 w 10000"/>
                <a:gd name="connsiteY3" fmla="*/ 8412 h 10000"/>
                <a:gd name="connsiteX4" fmla="*/ 3648 w 10000"/>
                <a:gd name="connsiteY4" fmla="*/ 8148 h 10000"/>
                <a:gd name="connsiteX5" fmla="*/ 3109 w 10000"/>
                <a:gd name="connsiteY5" fmla="*/ 7854 h 10000"/>
                <a:gd name="connsiteX6" fmla="*/ 2719 w 10000"/>
                <a:gd name="connsiteY6" fmla="*/ 7001 h 10000"/>
                <a:gd name="connsiteX7" fmla="*/ 2923 w 10000"/>
                <a:gd name="connsiteY7" fmla="*/ 6692 h 10000"/>
                <a:gd name="connsiteX8" fmla="*/ 2663 w 10000"/>
                <a:gd name="connsiteY8" fmla="*/ 6619 h 10000"/>
                <a:gd name="connsiteX9" fmla="*/ 2199 w 10000"/>
                <a:gd name="connsiteY9" fmla="*/ 6869 h 10000"/>
                <a:gd name="connsiteX10" fmla="*/ 1995 w 10000"/>
                <a:gd name="connsiteY10" fmla="*/ 6560 h 10000"/>
                <a:gd name="connsiteX11" fmla="*/ 2106 w 10000"/>
                <a:gd name="connsiteY11" fmla="*/ 6251 h 10000"/>
                <a:gd name="connsiteX12" fmla="*/ 2790 w 10000"/>
                <a:gd name="connsiteY12" fmla="*/ 5616 h 10000"/>
                <a:gd name="connsiteX13" fmla="*/ 2143 w 10000"/>
                <a:gd name="connsiteY13" fmla="*/ 5428 h 10000"/>
                <a:gd name="connsiteX14" fmla="*/ 1530 w 10000"/>
                <a:gd name="connsiteY14" fmla="*/ 5766 h 10000"/>
                <a:gd name="connsiteX15" fmla="*/ 546 w 10000"/>
                <a:gd name="connsiteY15" fmla="*/ 5678 h 10000"/>
                <a:gd name="connsiteX16" fmla="*/ 0 w 10000"/>
                <a:gd name="connsiteY16" fmla="*/ 5728 h 10000"/>
                <a:gd name="connsiteX17" fmla="*/ 249 w 10000"/>
                <a:gd name="connsiteY17" fmla="*/ 5325 h 10000"/>
                <a:gd name="connsiteX18" fmla="*/ 26 w 10000"/>
                <a:gd name="connsiteY18" fmla="*/ 5060 h 10000"/>
                <a:gd name="connsiteX19" fmla="*/ 583 w 10000"/>
                <a:gd name="connsiteY19" fmla="*/ 4837 h 10000"/>
                <a:gd name="connsiteX20" fmla="*/ 713 w 10000"/>
                <a:gd name="connsiteY20" fmla="*/ 4378 h 10000"/>
                <a:gd name="connsiteX21" fmla="*/ 1549 w 10000"/>
                <a:gd name="connsiteY21" fmla="*/ 4390 h 10000"/>
                <a:gd name="connsiteX22" fmla="*/ 1716 w 10000"/>
                <a:gd name="connsiteY22" fmla="*/ 4014 h 10000"/>
                <a:gd name="connsiteX23" fmla="*/ 2106 w 10000"/>
                <a:gd name="connsiteY23" fmla="*/ 3734 h 10000"/>
                <a:gd name="connsiteX24" fmla="*/ 1939 w 10000"/>
                <a:gd name="connsiteY24" fmla="*/ 3264 h 10000"/>
                <a:gd name="connsiteX25" fmla="*/ 2719 w 10000"/>
                <a:gd name="connsiteY25" fmla="*/ 2940 h 10000"/>
                <a:gd name="connsiteX26" fmla="*/ 2478 w 10000"/>
                <a:gd name="connsiteY26" fmla="*/ 2587 h 10000"/>
                <a:gd name="connsiteX27" fmla="*/ 2645 w 10000"/>
                <a:gd name="connsiteY27" fmla="*/ 2073 h 10000"/>
                <a:gd name="connsiteX28" fmla="*/ 3202 w 10000"/>
                <a:gd name="connsiteY28" fmla="*/ 2102 h 10000"/>
                <a:gd name="connsiteX29" fmla="*/ 3481 w 10000"/>
                <a:gd name="connsiteY29" fmla="*/ 1367 h 10000"/>
                <a:gd name="connsiteX30" fmla="*/ 3592 w 10000"/>
                <a:gd name="connsiteY30" fmla="*/ 206 h 10000"/>
                <a:gd name="connsiteX31" fmla="*/ 4279 w 10000"/>
                <a:gd name="connsiteY31" fmla="*/ 29 h 10000"/>
                <a:gd name="connsiteX32" fmla="*/ 5505 w 10000"/>
                <a:gd name="connsiteY32" fmla="*/ 221 h 10000"/>
                <a:gd name="connsiteX33" fmla="*/ 6230 w 10000"/>
                <a:gd name="connsiteY33" fmla="*/ 0 h 10000"/>
                <a:gd name="connsiteX34" fmla="*/ 6898 w 10000"/>
                <a:gd name="connsiteY34" fmla="*/ 88 h 10000"/>
                <a:gd name="connsiteX35" fmla="*/ 7400 w 10000"/>
                <a:gd name="connsiteY35" fmla="*/ 206 h 10000"/>
                <a:gd name="connsiteX36" fmla="*/ 6991 w 10000"/>
                <a:gd name="connsiteY36" fmla="*/ 382 h 10000"/>
                <a:gd name="connsiteX37" fmla="*/ 7158 w 10000"/>
                <a:gd name="connsiteY37" fmla="*/ 779 h 10000"/>
                <a:gd name="connsiteX38" fmla="*/ 7493 w 10000"/>
                <a:gd name="connsiteY38" fmla="*/ 1000 h 10000"/>
                <a:gd name="connsiteX39" fmla="*/ 7233 w 10000"/>
                <a:gd name="connsiteY39" fmla="*/ 1103 h 10000"/>
                <a:gd name="connsiteX40" fmla="*/ 6174 w 10000"/>
                <a:gd name="connsiteY40" fmla="*/ 1176 h 10000"/>
                <a:gd name="connsiteX41" fmla="*/ 6842 w 10000"/>
                <a:gd name="connsiteY41" fmla="*/ 1617 h 10000"/>
                <a:gd name="connsiteX42" fmla="*/ 6712 w 10000"/>
                <a:gd name="connsiteY42" fmla="*/ 1838 h 10000"/>
                <a:gd name="connsiteX43" fmla="*/ 7270 w 10000"/>
                <a:gd name="connsiteY43" fmla="*/ 2205 h 10000"/>
                <a:gd name="connsiteX44" fmla="*/ 7567 w 10000"/>
                <a:gd name="connsiteY44" fmla="*/ 2720 h 10000"/>
                <a:gd name="connsiteX45" fmla="*/ 8217 w 10000"/>
                <a:gd name="connsiteY45" fmla="*/ 3176 h 10000"/>
                <a:gd name="connsiteX46" fmla="*/ 7827 w 10000"/>
                <a:gd name="connsiteY46" fmla="*/ 3484 h 10000"/>
                <a:gd name="connsiteX47" fmla="*/ 7957 w 10000"/>
                <a:gd name="connsiteY47" fmla="*/ 3881 h 10000"/>
                <a:gd name="connsiteX48" fmla="*/ 8718 w 10000"/>
                <a:gd name="connsiteY48" fmla="*/ 4484 h 10000"/>
                <a:gd name="connsiteX49" fmla="*/ 9350 w 10000"/>
                <a:gd name="connsiteY49" fmla="*/ 4719 h 10000"/>
                <a:gd name="connsiteX50" fmla="*/ 10000 w 10000"/>
                <a:gd name="connsiteY50" fmla="*/ 5119 h 10000"/>
                <a:gd name="connsiteX51" fmla="*/ 9610 w 10000"/>
                <a:gd name="connsiteY51" fmla="*/ 5384 h 10000"/>
                <a:gd name="connsiteX52" fmla="*/ 8514 w 10000"/>
                <a:gd name="connsiteY52" fmla="*/ 5296 h 10000"/>
                <a:gd name="connsiteX53" fmla="*/ 8050 w 10000"/>
                <a:gd name="connsiteY53" fmla="*/ 5016 h 10000"/>
                <a:gd name="connsiteX54" fmla="*/ 7771 w 10000"/>
                <a:gd name="connsiteY54" fmla="*/ 4940 h 10000"/>
                <a:gd name="connsiteX55" fmla="*/ 7901 w 10000"/>
                <a:gd name="connsiteY55" fmla="*/ 5296 h 10000"/>
                <a:gd name="connsiteX56" fmla="*/ 7511 w 10000"/>
                <a:gd name="connsiteY56" fmla="*/ 5384 h 10000"/>
                <a:gd name="connsiteX57" fmla="*/ 7381 w 10000"/>
                <a:gd name="connsiteY57" fmla="*/ 5781 h 10000"/>
                <a:gd name="connsiteX58" fmla="*/ 7065 w 10000"/>
                <a:gd name="connsiteY58" fmla="*/ 6295 h 10000"/>
                <a:gd name="connsiteX59" fmla="*/ 7010 w 10000"/>
                <a:gd name="connsiteY59" fmla="*/ 7016 h 10000"/>
                <a:gd name="connsiteX60" fmla="*/ 7214 w 10000"/>
                <a:gd name="connsiteY60" fmla="*/ 7398 h 10000"/>
                <a:gd name="connsiteX61" fmla="*/ 7400 w 10000"/>
                <a:gd name="connsiteY61" fmla="*/ 7677 h 10000"/>
                <a:gd name="connsiteX62" fmla="*/ 7065 w 10000"/>
                <a:gd name="connsiteY62" fmla="*/ 7883 h 10000"/>
                <a:gd name="connsiteX63" fmla="*/ 6601 w 10000"/>
                <a:gd name="connsiteY63" fmla="*/ 7839 h 10000"/>
                <a:gd name="connsiteX64" fmla="*/ 5988 w 10000"/>
                <a:gd name="connsiteY64" fmla="*/ 8412 h 10000"/>
                <a:gd name="connsiteX65" fmla="*/ 5264 w 10000"/>
                <a:gd name="connsiteY65" fmla="*/ 8853 h 10000"/>
                <a:gd name="connsiteX66" fmla="*/ 4614 w 10000"/>
                <a:gd name="connsiteY66" fmla="*/ 9177 h 10000"/>
                <a:gd name="connsiteX67" fmla="*/ 4651 w 10000"/>
                <a:gd name="connsiteY67" fmla="*/ 9338 h 10000"/>
                <a:gd name="connsiteX68" fmla="*/ 5004 w 10000"/>
                <a:gd name="connsiteY68" fmla="*/ 9383 h 10000"/>
                <a:gd name="connsiteX69" fmla="*/ 5097 w 10000"/>
                <a:gd name="connsiteY69" fmla="*/ 9618 h 10000"/>
                <a:gd name="connsiteX70" fmla="*/ 4781 w 10000"/>
                <a:gd name="connsiteY70" fmla="*/ 10000 h 10000"/>
                <a:gd name="connsiteX0" fmla="*/ 4781 w 10000"/>
                <a:gd name="connsiteY0" fmla="*/ 10000 h 10000"/>
                <a:gd name="connsiteX1" fmla="*/ 3982 w 10000"/>
                <a:gd name="connsiteY1" fmla="*/ 9559 h 10000"/>
                <a:gd name="connsiteX2" fmla="*/ 3499 w 10000"/>
                <a:gd name="connsiteY2" fmla="*/ 8692 h 10000"/>
                <a:gd name="connsiteX3" fmla="*/ 3834 w 10000"/>
                <a:gd name="connsiteY3" fmla="*/ 8412 h 10000"/>
                <a:gd name="connsiteX4" fmla="*/ 3648 w 10000"/>
                <a:gd name="connsiteY4" fmla="*/ 8148 h 10000"/>
                <a:gd name="connsiteX5" fmla="*/ 3109 w 10000"/>
                <a:gd name="connsiteY5" fmla="*/ 7854 h 10000"/>
                <a:gd name="connsiteX6" fmla="*/ 2719 w 10000"/>
                <a:gd name="connsiteY6" fmla="*/ 7001 h 10000"/>
                <a:gd name="connsiteX7" fmla="*/ 2923 w 10000"/>
                <a:gd name="connsiteY7" fmla="*/ 6692 h 10000"/>
                <a:gd name="connsiteX8" fmla="*/ 2663 w 10000"/>
                <a:gd name="connsiteY8" fmla="*/ 6619 h 10000"/>
                <a:gd name="connsiteX9" fmla="*/ 2199 w 10000"/>
                <a:gd name="connsiteY9" fmla="*/ 6869 h 10000"/>
                <a:gd name="connsiteX10" fmla="*/ 1995 w 10000"/>
                <a:gd name="connsiteY10" fmla="*/ 6560 h 10000"/>
                <a:gd name="connsiteX11" fmla="*/ 3232 w 10000"/>
                <a:gd name="connsiteY11" fmla="*/ 5641 h 10000"/>
                <a:gd name="connsiteX12" fmla="*/ 2790 w 10000"/>
                <a:gd name="connsiteY12" fmla="*/ 5616 h 10000"/>
                <a:gd name="connsiteX13" fmla="*/ 2143 w 10000"/>
                <a:gd name="connsiteY13" fmla="*/ 5428 h 10000"/>
                <a:gd name="connsiteX14" fmla="*/ 1530 w 10000"/>
                <a:gd name="connsiteY14" fmla="*/ 5766 h 10000"/>
                <a:gd name="connsiteX15" fmla="*/ 546 w 10000"/>
                <a:gd name="connsiteY15" fmla="*/ 5678 h 10000"/>
                <a:gd name="connsiteX16" fmla="*/ 0 w 10000"/>
                <a:gd name="connsiteY16" fmla="*/ 5728 h 10000"/>
                <a:gd name="connsiteX17" fmla="*/ 249 w 10000"/>
                <a:gd name="connsiteY17" fmla="*/ 5325 h 10000"/>
                <a:gd name="connsiteX18" fmla="*/ 26 w 10000"/>
                <a:gd name="connsiteY18" fmla="*/ 5060 h 10000"/>
                <a:gd name="connsiteX19" fmla="*/ 583 w 10000"/>
                <a:gd name="connsiteY19" fmla="*/ 4837 h 10000"/>
                <a:gd name="connsiteX20" fmla="*/ 713 w 10000"/>
                <a:gd name="connsiteY20" fmla="*/ 4378 h 10000"/>
                <a:gd name="connsiteX21" fmla="*/ 1549 w 10000"/>
                <a:gd name="connsiteY21" fmla="*/ 4390 h 10000"/>
                <a:gd name="connsiteX22" fmla="*/ 1716 w 10000"/>
                <a:gd name="connsiteY22" fmla="*/ 4014 h 10000"/>
                <a:gd name="connsiteX23" fmla="*/ 2106 w 10000"/>
                <a:gd name="connsiteY23" fmla="*/ 3734 h 10000"/>
                <a:gd name="connsiteX24" fmla="*/ 1939 w 10000"/>
                <a:gd name="connsiteY24" fmla="*/ 3264 h 10000"/>
                <a:gd name="connsiteX25" fmla="*/ 2719 w 10000"/>
                <a:gd name="connsiteY25" fmla="*/ 2940 h 10000"/>
                <a:gd name="connsiteX26" fmla="*/ 2478 w 10000"/>
                <a:gd name="connsiteY26" fmla="*/ 2587 h 10000"/>
                <a:gd name="connsiteX27" fmla="*/ 2645 w 10000"/>
                <a:gd name="connsiteY27" fmla="*/ 2073 h 10000"/>
                <a:gd name="connsiteX28" fmla="*/ 3202 w 10000"/>
                <a:gd name="connsiteY28" fmla="*/ 2102 h 10000"/>
                <a:gd name="connsiteX29" fmla="*/ 3481 w 10000"/>
                <a:gd name="connsiteY29" fmla="*/ 1367 h 10000"/>
                <a:gd name="connsiteX30" fmla="*/ 3592 w 10000"/>
                <a:gd name="connsiteY30" fmla="*/ 206 h 10000"/>
                <a:gd name="connsiteX31" fmla="*/ 4279 w 10000"/>
                <a:gd name="connsiteY31" fmla="*/ 29 h 10000"/>
                <a:gd name="connsiteX32" fmla="*/ 5505 w 10000"/>
                <a:gd name="connsiteY32" fmla="*/ 221 h 10000"/>
                <a:gd name="connsiteX33" fmla="*/ 6230 w 10000"/>
                <a:gd name="connsiteY33" fmla="*/ 0 h 10000"/>
                <a:gd name="connsiteX34" fmla="*/ 6898 w 10000"/>
                <a:gd name="connsiteY34" fmla="*/ 88 h 10000"/>
                <a:gd name="connsiteX35" fmla="*/ 7400 w 10000"/>
                <a:gd name="connsiteY35" fmla="*/ 206 h 10000"/>
                <a:gd name="connsiteX36" fmla="*/ 6991 w 10000"/>
                <a:gd name="connsiteY36" fmla="*/ 382 h 10000"/>
                <a:gd name="connsiteX37" fmla="*/ 7158 w 10000"/>
                <a:gd name="connsiteY37" fmla="*/ 779 h 10000"/>
                <a:gd name="connsiteX38" fmla="*/ 7493 w 10000"/>
                <a:gd name="connsiteY38" fmla="*/ 1000 h 10000"/>
                <a:gd name="connsiteX39" fmla="*/ 7233 w 10000"/>
                <a:gd name="connsiteY39" fmla="*/ 1103 h 10000"/>
                <a:gd name="connsiteX40" fmla="*/ 6174 w 10000"/>
                <a:gd name="connsiteY40" fmla="*/ 1176 h 10000"/>
                <a:gd name="connsiteX41" fmla="*/ 6842 w 10000"/>
                <a:gd name="connsiteY41" fmla="*/ 1617 h 10000"/>
                <a:gd name="connsiteX42" fmla="*/ 6712 w 10000"/>
                <a:gd name="connsiteY42" fmla="*/ 1838 h 10000"/>
                <a:gd name="connsiteX43" fmla="*/ 7270 w 10000"/>
                <a:gd name="connsiteY43" fmla="*/ 2205 h 10000"/>
                <a:gd name="connsiteX44" fmla="*/ 7567 w 10000"/>
                <a:gd name="connsiteY44" fmla="*/ 2720 h 10000"/>
                <a:gd name="connsiteX45" fmla="*/ 8217 w 10000"/>
                <a:gd name="connsiteY45" fmla="*/ 3176 h 10000"/>
                <a:gd name="connsiteX46" fmla="*/ 7827 w 10000"/>
                <a:gd name="connsiteY46" fmla="*/ 3484 h 10000"/>
                <a:gd name="connsiteX47" fmla="*/ 7957 w 10000"/>
                <a:gd name="connsiteY47" fmla="*/ 3881 h 10000"/>
                <a:gd name="connsiteX48" fmla="*/ 8718 w 10000"/>
                <a:gd name="connsiteY48" fmla="*/ 4484 h 10000"/>
                <a:gd name="connsiteX49" fmla="*/ 9350 w 10000"/>
                <a:gd name="connsiteY49" fmla="*/ 4719 h 10000"/>
                <a:gd name="connsiteX50" fmla="*/ 10000 w 10000"/>
                <a:gd name="connsiteY50" fmla="*/ 5119 h 10000"/>
                <a:gd name="connsiteX51" fmla="*/ 9610 w 10000"/>
                <a:gd name="connsiteY51" fmla="*/ 5384 h 10000"/>
                <a:gd name="connsiteX52" fmla="*/ 8514 w 10000"/>
                <a:gd name="connsiteY52" fmla="*/ 5296 h 10000"/>
                <a:gd name="connsiteX53" fmla="*/ 8050 w 10000"/>
                <a:gd name="connsiteY53" fmla="*/ 5016 h 10000"/>
                <a:gd name="connsiteX54" fmla="*/ 7771 w 10000"/>
                <a:gd name="connsiteY54" fmla="*/ 4940 h 10000"/>
                <a:gd name="connsiteX55" fmla="*/ 7901 w 10000"/>
                <a:gd name="connsiteY55" fmla="*/ 5296 h 10000"/>
                <a:gd name="connsiteX56" fmla="*/ 7511 w 10000"/>
                <a:gd name="connsiteY56" fmla="*/ 5384 h 10000"/>
                <a:gd name="connsiteX57" fmla="*/ 7381 w 10000"/>
                <a:gd name="connsiteY57" fmla="*/ 5781 h 10000"/>
                <a:gd name="connsiteX58" fmla="*/ 7065 w 10000"/>
                <a:gd name="connsiteY58" fmla="*/ 6295 h 10000"/>
                <a:gd name="connsiteX59" fmla="*/ 7010 w 10000"/>
                <a:gd name="connsiteY59" fmla="*/ 7016 h 10000"/>
                <a:gd name="connsiteX60" fmla="*/ 7214 w 10000"/>
                <a:gd name="connsiteY60" fmla="*/ 7398 h 10000"/>
                <a:gd name="connsiteX61" fmla="*/ 7400 w 10000"/>
                <a:gd name="connsiteY61" fmla="*/ 7677 h 10000"/>
                <a:gd name="connsiteX62" fmla="*/ 7065 w 10000"/>
                <a:gd name="connsiteY62" fmla="*/ 7883 h 10000"/>
                <a:gd name="connsiteX63" fmla="*/ 6601 w 10000"/>
                <a:gd name="connsiteY63" fmla="*/ 7839 h 10000"/>
                <a:gd name="connsiteX64" fmla="*/ 5988 w 10000"/>
                <a:gd name="connsiteY64" fmla="*/ 8412 h 10000"/>
                <a:gd name="connsiteX65" fmla="*/ 5264 w 10000"/>
                <a:gd name="connsiteY65" fmla="*/ 8853 h 10000"/>
                <a:gd name="connsiteX66" fmla="*/ 4614 w 10000"/>
                <a:gd name="connsiteY66" fmla="*/ 9177 h 10000"/>
                <a:gd name="connsiteX67" fmla="*/ 4651 w 10000"/>
                <a:gd name="connsiteY67" fmla="*/ 9338 h 10000"/>
                <a:gd name="connsiteX68" fmla="*/ 5004 w 10000"/>
                <a:gd name="connsiteY68" fmla="*/ 9383 h 10000"/>
                <a:gd name="connsiteX69" fmla="*/ 5097 w 10000"/>
                <a:gd name="connsiteY69" fmla="*/ 9618 h 10000"/>
                <a:gd name="connsiteX70" fmla="*/ 4781 w 10000"/>
                <a:gd name="connsiteY70" fmla="*/ 10000 h 10000"/>
                <a:gd name="connsiteX0" fmla="*/ 4781 w 10000"/>
                <a:gd name="connsiteY0" fmla="*/ 10000 h 10000"/>
                <a:gd name="connsiteX1" fmla="*/ 3982 w 10000"/>
                <a:gd name="connsiteY1" fmla="*/ 9559 h 10000"/>
                <a:gd name="connsiteX2" fmla="*/ 3499 w 10000"/>
                <a:gd name="connsiteY2" fmla="*/ 8692 h 10000"/>
                <a:gd name="connsiteX3" fmla="*/ 3834 w 10000"/>
                <a:gd name="connsiteY3" fmla="*/ 8412 h 10000"/>
                <a:gd name="connsiteX4" fmla="*/ 3648 w 10000"/>
                <a:gd name="connsiteY4" fmla="*/ 8148 h 10000"/>
                <a:gd name="connsiteX5" fmla="*/ 3109 w 10000"/>
                <a:gd name="connsiteY5" fmla="*/ 7854 h 10000"/>
                <a:gd name="connsiteX6" fmla="*/ 2719 w 10000"/>
                <a:gd name="connsiteY6" fmla="*/ 7001 h 10000"/>
                <a:gd name="connsiteX7" fmla="*/ 2923 w 10000"/>
                <a:gd name="connsiteY7" fmla="*/ 6692 h 10000"/>
                <a:gd name="connsiteX8" fmla="*/ 2663 w 10000"/>
                <a:gd name="connsiteY8" fmla="*/ 6619 h 10000"/>
                <a:gd name="connsiteX9" fmla="*/ 2199 w 10000"/>
                <a:gd name="connsiteY9" fmla="*/ 6869 h 10000"/>
                <a:gd name="connsiteX10" fmla="*/ 3866 w 10000"/>
                <a:gd name="connsiteY10" fmla="*/ 5297 h 10000"/>
                <a:gd name="connsiteX11" fmla="*/ 3232 w 10000"/>
                <a:gd name="connsiteY11" fmla="*/ 5641 h 10000"/>
                <a:gd name="connsiteX12" fmla="*/ 2790 w 10000"/>
                <a:gd name="connsiteY12" fmla="*/ 5616 h 10000"/>
                <a:gd name="connsiteX13" fmla="*/ 2143 w 10000"/>
                <a:gd name="connsiteY13" fmla="*/ 5428 h 10000"/>
                <a:gd name="connsiteX14" fmla="*/ 1530 w 10000"/>
                <a:gd name="connsiteY14" fmla="*/ 5766 h 10000"/>
                <a:gd name="connsiteX15" fmla="*/ 546 w 10000"/>
                <a:gd name="connsiteY15" fmla="*/ 5678 h 10000"/>
                <a:gd name="connsiteX16" fmla="*/ 0 w 10000"/>
                <a:gd name="connsiteY16" fmla="*/ 5728 h 10000"/>
                <a:gd name="connsiteX17" fmla="*/ 249 w 10000"/>
                <a:gd name="connsiteY17" fmla="*/ 5325 h 10000"/>
                <a:gd name="connsiteX18" fmla="*/ 26 w 10000"/>
                <a:gd name="connsiteY18" fmla="*/ 5060 h 10000"/>
                <a:gd name="connsiteX19" fmla="*/ 583 w 10000"/>
                <a:gd name="connsiteY19" fmla="*/ 4837 h 10000"/>
                <a:gd name="connsiteX20" fmla="*/ 713 w 10000"/>
                <a:gd name="connsiteY20" fmla="*/ 4378 h 10000"/>
                <a:gd name="connsiteX21" fmla="*/ 1549 w 10000"/>
                <a:gd name="connsiteY21" fmla="*/ 4390 h 10000"/>
                <a:gd name="connsiteX22" fmla="*/ 1716 w 10000"/>
                <a:gd name="connsiteY22" fmla="*/ 4014 h 10000"/>
                <a:gd name="connsiteX23" fmla="*/ 2106 w 10000"/>
                <a:gd name="connsiteY23" fmla="*/ 3734 h 10000"/>
                <a:gd name="connsiteX24" fmla="*/ 1939 w 10000"/>
                <a:gd name="connsiteY24" fmla="*/ 3264 h 10000"/>
                <a:gd name="connsiteX25" fmla="*/ 2719 w 10000"/>
                <a:gd name="connsiteY25" fmla="*/ 2940 h 10000"/>
                <a:gd name="connsiteX26" fmla="*/ 2478 w 10000"/>
                <a:gd name="connsiteY26" fmla="*/ 2587 h 10000"/>
                <a:gd name="connsiteX27" fmla="*/ 2645 w 10000"/>
                <a:gd name="connsiteY27" fmla="*/ 2073 h 10000"/>
                <a:gd name="connsiteX28" fmla="*/ 3202 w 10000"/>
                <a:gd name="connsiteY28" fmla="*/ 2102 h 10000"/>
                <a:gd name="connsiteX29" fmla="*/ 3481 w 10000"/>
                <a:gd name="connsiteY29" fmla="*/ 1367 h 10000"/>
                <a:gd name="connsiteX30" fmla="*/ 3592 w 10000"/>
                <a:gd name="connsiteY30" fmla="*/ 206 h 10000"/>
                <a:gd name="connsiteX31" fmla="*/ 4279 w 10000"/>
                <a:gd name="connsiteY31" fmla="*/ 29 h 10000"/>
                <a:gd name="connsiteX32" fmla="*/ 5505 w 10000"/>
                <a:gd name="connsiteY32" fmla="*/ 221 h 10000"/>
                <a:gd name="connsiteX33" fmla="*/ 6230 w 10000"/>
                <a:gd name="connsiteY33" fmla="*/ 0 h 10000"/>
                <a:gd name="connsiteX34" fmla="*/ 6898 w 10000"/>
                <a:gd name="connsiteY34" fmla="*/ 88 h 10000"/>
                <a:gd name="connsiteX35" fmla="*/ 7400 w 10000"/>
                <a:gd name="connsiteY35" fmla="*/ 206 h 10000"/>
                <a:gd name="connsiteX36" fmla="*/ 6991 w 10000"/>
                <a:gd name="connsiteY36" fmla="*/ 382 h 10000"/>
                <a:gd name="connsiteX37" fmla="*/ 7158 w 10000"/>
                <a:gd name="connsiteY37" fmla="*/ 779 h 10000"/>
                <a:gd name="connsiteX38" fmla="*/ 7493 w 10000"/>
                <a:gd name="connsiteY38" fmla="*/ 1000 h 10000"/>
                <a:gd name="connsiteX39" fmla="*/ 7233 w 10000"/>
                <a:gd name="connsiteY39" fmla="*/ 1103 h 10000"/>
                <a:gd name="connsiteX40" fmla="*/ 6174 w 10000"/>
                <a:gd name="connsiteY40" fmla="*/ 1176 h 10000"/>
                <a:gd name="connsiteX41" fmla="*/ 6842 w 10000"/>
                <a:gd name="connsiteY41" fmla="*/ 1617 h 10000"/>
                <a:gd name="connsiteX42" fmla="*/ 6712 w 10000"/>
                <a:gd name="connsiteY42" fmla="*/ 1838 h 10000"/>
                <a:gd name="connsiteX43" fmla="*/ 7270 w 10000"/>
                <a:gd name="connsiteY43" fmla="*/ 2205 h 10000"/>
                <a:gd name="connsiteX44" fmla="*/ 7567 w 10000"/>
                <a:gd name="connsiteY44" fmla="*/ 2720 h 10000"/>
                <a:gd name="connsiteX45" fmla="*/ 8217 w 10000"/>
                <a:gd name="connsiteY45" fmla="*/ 3176 h 10000"/>
                <a:gd name="connsiteX46" fmla="*/ 7827 w 10000"/>
                <a:gd name="connsiteY46" fmla="*/ 3484 h 10000"/>
                <a:gd name="connsiteX47" fmla="*/ 7957 w 10000"/>
                <a:gd name="connsiteY47" fmla="*/ 3881 h 10000"/>
                <a:gd name="connsiteX48" fmla="*/ 8718 w 10000"/>
                <a:gd name="connsiteY48" fmla="*/ 4484 h 10000"/>
                <a:gd name="connsiteX49" fmla="*/ 9350 w 10000"/>
                <a:gd name="connsiteY49" fmla="*/ 4719 h 10000"/>
                <a:gd name="connsiteX50" fmla="*/ 10000 w 10000"/>
                <a:gd name="connsiteY50" fmla="*/ 5119 h 10000"/>
                <a:gd name="connsiteX51" fmla="*/ 9610 w 10000"/>
                <a:gd name="connsiteY51" fmla="*/ 5384 h 10000"/>
                <a:gd name="connsiteX52" fmla="*/ 8514 w 10000"/>
                <a:gd name="connsiteY52" fmla="*/ 5296 h 10000"/>
                <a:gd name="connsiteX53" fmla="*/ 8050 w 10000"/>
                <a:gd name="connsiteY53" fmla="*/ 5016 h 10000"/>
                <a:gd name="connsiteX54" fmla="*/ 7771 w 10000"/>
                <a:gd name="connsiteY54" fmla="*/ 4940 h 10000"/>
                <a:gd name="connsiteX55" fmla="*/ 7901 w 10000"/>
                <a:gd name="connsiteY55" fmla="*/ 5296 h 10000"/>
                <a:gd name="connsiteX56" fmla="*/ 7511 w 10000"/>
                <a:gd name="connsiteY56" fmla="*/ 5384 h 10000"/>
                <a:gd name="connsiteX57" fmla="*/ 7381 w 10000"/>
                <a:gd name="connsiteY57" fmla="*/ 5781 h 10000"/>
                <a:gd name="connsiteX58" fmla="*/ 7065 w 10000"/>
                <a:gd name="connsiteY58" fmla="*/ 6295 h 10000"/>
                <a:gd name="connsiteX59" fmla="*/ 7010 w 10000"/>
                <a:gd name="connsiteY59" fmla="*/ 7016 h 10000"/>
                <a:gd name="connsiteX60" fmla="*/ 7214 w 10000"/>
                <a:gd name="connsiteY60" fmla="*/ 7398 h 10000"/>
                <a:gd name="connsiteX61" fmla="*/ 7400 w 10000"/>
                <a:gd name="connsiteY61" fmla="*/ 7677 h 10000"/>
                <a:gd name="connsiteX62" fmla="*/ 7065 w 10000"/>
                <a:gd name="connsiteY62" fmla="*/ 7883 h 10000"/>
                <a:gd name="connsiteX63" fmla="*/ 6601 w 10000"/>
                <a:gd name="connsiteY63" fmla="*/ 7839 h 10000"/>
                <a:gd name="connsiteX64" fmla="*/ 5988 w 10000"/>
                <a:gd name="connsiteY64" fmla="*/ 8412 h 10000"/>
                <a:gd name="connsiteX65" fmla="*/ 5264 w 10000"/>
                <a:gd name="connsiteY65" fmla="*/ 8853 h 10000"/>
                <a:gd name="connsiteX66" fmla="*/ 4614 w 10000"/>
                <a:gd name="connsiteY66" fmla="*/ 9177 h 10000"/>
                <a:gd name="connsiteX67" fmla="*/ 4651 w 10000"/>
                <a:gd name="connsiteY67" fmla="*/ 9338 h 10000"/>
                <a:gd name="connsiteX68" fmla="*/ 5004 w 10000"/>
                <a:gd name="connsiteY68" fmla="*/ 9383 h 10000"/>
                <a:gd name="connsiteX69" fmla="*/ 5097 w 10000"/>
                <a:gd name="connsiteY69" fmla="*/ 9618 h 10000"/>
                <a:gd name="connsiteX70" fmla="*/ 4781 w 10000"/>
                <a:gd name="connsiteY70" fmla="*/ 10000 h 10000"/>
                <a:gd name="connsiteX0" fmla="*/ 4781 w 10000"/>
                <a:gd name="connsiteY0" fmla="*/ 10000 h 10000"/>
                <a:gd name="connsiteX1" fmla="*/ 3982 w 10000"/>
                <a:gd name="connsiteY1" fmla="*/ 9559 h 10000"/>
                <a:gd name="connsiteX2" fmla="*/ 3499 w 10000"/>
                <a:gd name="connsiteY2" fmla="*/ 8692 h 10000"/>
                <a:gd name="connsiteX3" fmla="*/ 3834 w 10000"/>
                <a:gd name="connsiteY3" fmla="*/ 8412 h 10000"/>
                <a:gd name="connsiteX4" fmla="*/ 3648 w 10000"/>
                <a:gd name="connsiteY4" fmla="*/ 8148 h 10000"/>
                <a:gd name="connsiteX5" fmla="*/ 3109 w 10000"/>
                <a:gd name="connsiteY5" fmla="*/ 7854 h 10000"/>
                <a:gd name="connsiteX6" fmla="*/ 2719 w 10000"/>
                <a:gd name="connsiteY6" fmla="*/ 7001 h 10000"/>
                <a:gd name="connsiteX7" fmla="*/ 2923 w 10000"/>
                <a:gd name="connsiteY7" fmla="*/ 6692 h 10000"/>
                <a:gd name="connsiteX8" fmla="*/ 2663 w 10000"/>
                <a:gd name="connsiteY8" fmla="*/ 6619 h 10000"/>
                <a:gd name="connsiteX9" fmla="*/ 4514 w 10000"/>
                <a:gd name="connsiteY9" fmla="*/ 4655 h 10000"/>
                <a:gd name="connsiteX10" fmla="*/ 3866 w 10000"/>
                <a:gd name="connsiteY10" fmla="*/ 5297 h 10000"/>
                <a:gd name="connsiteX11" fmla="*/ 3232 w 10000"/>
                <a:gd name="connsiteY11" fmla="*/ 5641 h 10000"/>
                <a:gd name="connsiteX12" fmla="*/ 2790 w 10000"/>
                <a:gd name="connsiteY12" fmla="*/ 5616 h 10000"/>
                <a:gd name="connsiteX13" fmla="*/ 2143 w 10000"/>
                <a:gd name="connsiteY13" fmla="*/ 5428 h 10000"/>
                <a:gd name="connsiteX14" fmla="*/ 1530 w 10000"/>
                <a:gd name="connsiteY14" fmla="*/ 5766 h 10000"/>
                <a:gd name="connsiteX15" fmla="*/ 546 w 10000"/>
                <a:gd name="connsiteY15" fmla="*/ 5678 h 10000"/>
                <a:gd name="connsiteX16" fmla="*/ 0 w 10000"/>
                <a:gd name="connsiteY16" fmla="*/ 5728 h 10000"/>
                <a:gd name="connsiteX17" fmla="*/ 249 w 10000"/>
                <a:gd name="connsiteY17" fmla="*/ 5325 h 10000"/>
                <a:gd name="connsiteX18" fmla="*/ 26 w 10000"/>
                <a:gd name="connsiteY18" fmla="*/ 5060 h 10000"/>
                <a:gd name="connsiteX19" fmla="*/ 583 w 10000"/>
                <a:gd name="connsiteY19" fmla="*/ 4837 h 10000"/>
                <a:gd name="connsiteX20" fmla="*/ 713 w 10000"/>
                <a:gd name="connsiteY20" fmla="*/ 4378 h 10000"/>
                <a:gd name="connsiteX21" fmla="*/ 1549 w 10000"/>
                <a:gd name="connsiteY21" fmla="*/ 4390 h 10000"/>
                <a:gd name="connsiteX22" fmla="*/ 1716 w 10000"/>
                <a:gd name="connsiteY22" fmla="*/ 4014 h 10000"/>
                <a:gd name="connsiteX23" fmla="*/ 2106 w 10000"/>
                <a:gd name="connsiteY23" fmla="*/ 3734 h 10000"/>
                <a:gd name="connsiteX24" fmla="*/ 1939 w 10000"/>
                <a:gd name="connsiteY24" fmla="*/ 3264 h 10000"/>
                <a:gd name="connsiteX25" fmla="*/ 2719 w 10000"/>
                <a:gd name="connsiteY25" fmla="*/ 2940 h 10000"/>
                <a:gd name="connsiteX26" fmla="*/ 2478 w 10000"/>
                <a:gd name="connsiteY26" fmla="*/ 2587 h 10000"/>
                <a:gd name="connsiteX27" fmla="*/ 2645 w 10000"/>
                <a:gd name="connsiteY27" fmla="*/ 2073 h 10000"/>
                <a:gd name="connsiteX28" fmla="*/ 3202 w 10000"/>
                <a:gd name="connsiteY28" fmla="*/ 2102 h 10000"/>
                <a:gd name="connsiteX29" fmla="*/ 3481 w 10000"/>
                <a:gd name="connsiteY29" fmla="*/ 1367 h 10000"/>
                <a:gd name="connsiteX30" fmla="*/ 3592 w 10000"/>
                <a:gd name="connsiteY30" fmla="*/ 206 h 10000"/>
                <a:gd name="connsiteX31" fmla="*/ 4279 w 10000"/>
                <a:gd name="connsiteY31" fmla="*/ 29 h 10000"/>
                <a:gd name="connsiteX32" fmla="*/ 5505 w 10000"/>
                <a:gd name="connsiteY32" fmla="*/ 221 h 10000"/>
                <a:gd name="connsiteX33" fmla="*/ 6230 w 10000"/>
                <a:gd name="connsiteY33" fmla="*/ 0 h 10000"/>
                <a:gd name="connsiteX34" fmla="*/ 6898 w 10000"/>
                <a:gd name="connsiteY34" fmla="*/ 88 h 10000"/>
                <a:gd name="connsiteX35" fmla="*/ 7400 w 10000"/>
                <a:gd name="connsiteY35" fmla="*/ 206 h 10000"/>
                <a:gd name="connsiteX36" fmla="*/ 6991 w 10000"/>
                <a:gd name="connsiteY36" fmla="*/ 382 h 10000"/>
                <a:gd name="connsiteX37" fmla="*/ 7158 w 10000"/>
                <a:gd name="connsiteY37" fmla="*/ 779 h 10000"/>
                <a:gd name="connsiteX38" fmla="*/ 7493 w 10000"/>
                <a:gd name="connsiteY38" fmla="*/ 1000 h 10000"/>
                <a:gd name="connsiteX39" fmla="*/ 7233 w 10000"/>
                <a:gd name="connsiteY39" fmla="*/ 1103 h 10000"/>
                <a:gd name="connsiteX40" fmla="*/ 6174 w 10000"/>
                <a:gd name="connsiteY40" fmla="*/ 1176 h 10000"/>
                <a:gd name="connsiteX41" fmla="*/ 6842 w 10000"/>
                <a:gd name="connsiteY41" fmla="*/ 1617 h 10000"/>
                <a:gd name="connsiteX42" fmla="*/ 6712 w 10000"/>
                <a:gd name="connsiteY42" fmla="*/ 1838 h 10000"/>
                <a:gd name="connsiteX43" fmla="*/ 7270 w 10000"/>
                <a:gd name="connsiteY43" fmla="*/ 2205 h 10000"/>
                <a:gd name="connsiteX44" fmla="*/ 7567 w 10000"/>
                <a:gd name="connsiteY44" fmla="*/ 2720 h 10000"/>
                <a:gd name="connsiteX45" fmla="*/ 8217 w 10000"/>
                <a:gd name="connsiteY45" fmla="*/ 3176 h 10000"/>
                <a:gd name="connsiteX46" fmla="*/ 7827 w 10000"/>
                <a:gd name="connsiteY46" fmla="*/ 3484 h 10000"/>
                <a:gd name="connsiteX47" fmla="*/ 7957 w 10000"/>
                <a:gd name="connsiteY47" fmla="*/ 3881 h 10000"/>
                <a:gd name="connsiteX48" fmla="*/ 8718 w 10000"/>
                <a:gd name="connsiteY48" fmla="*/ 4484 h 10000"/>
                <a:gd name="connsiteX49" fmla="*/ 9350 w 10000"/>
                <a:gd name="connsiteY49" fmla="*/ 4719 h 10000"/>
                <a:gd name="connsiteX50" fmla="*/ 10000 w 10000"/>
                <a:gd name="connsiteY50" fmla="*/ 5119 h 10000"/>
                <a:gd name="connsiteX51" fmla="*/ 9610 w 10000"/>
                <a:gd name="connsiteY51" fmla="*/ 5384 h 10000"/>
                <a:gd name="connsiteX52" fmla="*/ 8514 w 10000"/>
                <a:gd name="connsiteY52" fmla="*/ 5296 h 10000"/>
                <a:gd name="connsiteX53" fmla="*/ 8050 w 10000"/>
                <a:gd name="connsiteY53" fmla="*/ 5016 h 10000"/>
                <a:gd name="connsiteX54" fmla="*/ 7771 w 10000"/>
                <a:gd name="connsiteY54" fmla="*/ 4940 h 10000"/>
                <a:gd name="connsiteX55" fmla="*/ 7901 w 10000"/>
                <a:gd name="connsiteY55" fmla="*/ 5296 h 10000"/>
                <a:gd name="connsiteX56" fmla="*/ 7511 w 10000"/>
                <a:gd name="connsiteY56" fmla="*/ 5384 h 10000"/>
                <a:gd name="connsiteX57" fmla="*/ 7381 w 10000"/>
                <a:gd name="connsiteY57" fmla="*/ 5781 h 10000"/>
                <a:gd name="connsiteX58" fmla="*/ 7065 w 10000"/>
                <a:gd name="connsiteY58" fmla="*/ 6295 h 10000"/>
                <a:gd name="connsiteX59" fmla="*/ 7010 w 10000"/>
                <a:gd name="connsiteY59" fmla="*/ 7016 h 10000"/>
                <a:gd name="connsiteX60" fmla="*/ 7214 w 10000"/>
                <a:gd name="connsiteY60" fmla="*/ 7398 h 10000"/>
                <a:gd name="connsiteX61" fmla="*/ 7400 w 10000"/>
                <a:gd name="connsiteY61" fmla="*/ 7677 h 10000"/>
                <a:gd name="connsiteX62" fmla="*/ 7065 w 10000"/>
                <a:gd name="connsiteY62" fmla="*/ 7883 h 10000"/>
                <a:gd name="connsiteX63" fmla="*/ 6601 w 10000"/>
                <a:gd name="connsiteY63" fmla="*/ 7839 h 10000"/>
                <a:gd name="connsiteX64" fmla="*/ 5988 w 10000"/>
                <a:gd name="connsiteY64" fmla="*/ 8412 h 10000"/>
                <a:gd name="connsiteX65" fmla="*/ 5264 w 10000"/>
                <a:gd name="connsiteY65" fmla="*/ 8853 h 10000"/>
                <a:gd name="connsiteX66" fmla="*/ 4614 w 10000"/>
                <a:gd name="connsiteY66" fmla="*/ 9177 h 10000"/>
                <a:gd name="connsiteX67" fmla="*/ 4651 w 10000"/>
                <a:gd name="connsiteY67" fmla="*/ 9338 h 10000"/>
                <a:gd name="connsiteX68" fmla="*/ 5004 w 10000"/>
                <a:gd name="connsiteY68" fmla="*/ 9383 h 10000"/>
                <a:gd name="connsiteX69" fmla="*/ 5097 w 10000"/>
                <a:gd name="connsiteY69" fmla="*/ 9618 h 10000"/>
                <a:gd name="connsiteX70" fmla="*/ 4781 w 10000"/>
                <a:gd name="connsiteY70" fmla="*/ 10000 h 10000"/>
                <a:gd name="connsiteX0" fmla="*/ 4781 w 10000"/>
                <a:gd name="connsiteY0" fmla="*/ 10000 h 10000"/>
                <a:gd name="connsiteX1" fmla="*/ 3982 w 10000"/>
                <a:gd name="connsiteY1" fmla="*/ 9559 h 10000"/>
                <a:gd name="connsiteX2" fmla="*/ 3499 w 10000"/>
                <a:gd name="connsiteY2" fmla="*/ 8692 h 10000"/>
                <a:gd name="connsiteX3" fmla="*/ 3834 w 10000"/>
                <a:gd name="connsiteY3" fmla="*/ 8412 h 10000"/>
                <a:gd name="connsiteX4" fmla="*/ 3648 w 10000"/>
                <a:gd name="connsiteY4" fmla="*/ 8148 h 10000"/>
                <a:gd name="connsiteX5" fmla="*/ 3109 w 10000"/>
                <a:gd name="connsiteY5" fmla="*/ 7854 h 10000"/>
                <a:gd name="connsiteX6" fmla="*/ 2719 w 10000"/>
                <a:gd name="connsiteY6" fmla="*/ 7001 h 10000"/>
                <a:gd name="connsiteX7" fmla="*/ 2923 w 10000"/>
                <a:gd name="connsiteY7" fmla="*/ 6692 h 10000"/>
                <a:gd name="connsiteX8" fmla="*/ 4614 w 10000"/>
                <a:gd name="connsiteY8" fmla="*/ 4363 h 10000"/>
                <a:gd name="connsiteX9" fmla="*/ 4514 w 10000"/>
                <a:gd name="connsiteY9" fmla="*/ 4655 h 10000"/>
                <a:gd name="connsiteX10" fmla="*/ 3866 w 10000"/>
                <a:gd name="connsiteY10" fmla="*/ 5297 h 10000"/>
                <a:gd name="connsiteX11" fmla="*/ 3232 w 10000"/>
                <a:gd name="connsiteY11" fmla="*/ 5641 h 10000"/>
                <a:gd name="connsiteX12" fmla="*/ 2790 w 10000"/>
                <a:gd name="connsiteY12" fmla="*/ 5616 h 10000"/>
                <a:gd name="connsiteX13" fmla="*/ 2143 w 10000"/>
                <a:gd name="connsiteY13" fmla="*/ 5428 h 10000"/>
                <a:gd name="connsiteX14" fmla="*/ 1530 w 10000"/>
                <a:gd name="connsiteY14" fmla="*/ 5766 h 10000"/>
                <a:gd name="connsiteX15" fmla="*/ 546 w 10000"/>
                <a:gd name="connsiteY15" fmla="*/ 5678 h 10000"/>
                <a:gd name="connsiteX16" fmla="*/ 0 w 10000"/>
                <a:gd name="connsiteY16" fmla="*/ 5728 h 10000"/>
                <a:gd name="connsiteX17" fmla="*/ 249 w 10000"/>
                <a:gd name="connsiteY17" fmla="*/ 5325 h 10000"/>
                <a:gd name="connsiteX18" fmla="*/ 26 w 10000"/>
                <a:gd name="connsiteY18" fmla="*/ 5060 h 10000"/>
                <a:gd name="connsiteX19" fmla="*/ 583 w 10000"/>
                <a:gd name="connsiteY19" fmla="*/ 4837 h 10000"/>
                <a:gd name="connsiteX20" fmla="*/ 713 w 10000"/>
                <a:gd name="connsiteY20" fmla="*/ 4378 h 10000"/>
                <a:gd name="connsiteX21" fmla="*/ 1549 w 10000"/>
                <a:gd name="connsiteY21" fmla="*/ 4390 h 10000"/>
                <a:gd name="connsiteX22" fmla="*/ 1716 w 10000"/>
                <a:gd name="connsiteY22" fmla="*/ 4014 h 10000"/>
                <a:gd name="connsiteX23" fmla="*/ 2106 w 10000"/>
                <a:gd name="connsiteY23" fmla="*/ 3734 h 10000"/>
                <a:gd name="connsiteX24" fmla="*/ 1939 w 10000"/>
                <a:gd name="connsiteY24" fmla="*/ 3264 h 10000"/>
                <a:gd name="connsiteX25" fmla="*/ 2719 w 10000"/>
                <a:gd name="connsiteY25" fmla="*/ 2940 h 10000"/>
                <a:gd name="connsiteX26" fmla="*/ 2478 w 10000"/>
                <a:gd name="connsiteY26" fmla="*/ 2587 h 10000"/>
                <a:gd name="connsiteX27" fmla="*/ 2645 w 10000"/>
                <a:gd name="connsiteY27" fmla="*/ 2073 h 10000"/>
                <a:gd name="connsiteX28" fmla="*/ 3202 w 10000"/>
                <a:gd name="connsiteY28" fmla="*/ 2102 h 10000"/>
                <a:gd name="connsiteX29" fmla="*/ 3481 w 10000"/>
                <a:gd name="connsiteY29" fmla="*/ 1367 h 10000"/>
                <a:gd name="connsiteX30" fmla="*/ 3592 w 10000"/>
                <a:gd name="connsiteY30" fmla="*/ 206 h 10000"/>
                <a:gd name="connsiteX31" fmla="*/ 4279 w 10000"/>
                <a:gd name="connsiteY31" fmla="*/ 29 h 10000"/>
                <a:gd name="connsiteX32" fmla="*/ 5505 w 10000"/>
                <a:gd name="connsiteY32" fmla="*/ 221 h 10000"/>
                <a:gd name="connsiteX33" fmla="*/ 6230 w 10000"/>
                <a:gd name="connsiteY33" fmla="*/ 0 h 10000"/>
                <a:gd name="connsiteX34" fmla="*/ 6898 w 10000"/>
                <a:gd name="connsiteY34" fmla="*/ 88 h 10000"/>
                <a:gd name="connsiteX35" fmla="*/ 7400 w 10000"/>
                <a:gd name="connsiteY35" fmla="*/ 206 h 10000"/>
                <a:gd name="connsiteX36" fmla="*/ 6991 w 10000"/>
                <a:gd name="connsiteY36" fmla="*/ 382 h 10000"/>
                <a:gd name="connsiteX37" fmla="*/ 7158 w 10000"/>
                <a:gd name="connsiteY37" fmla="*/ 779 h 10000"/>
                <a:gd name="connsiteX38" fmla="*/ 7493 w 10000"/>
                <a:gd name="connsiteY38" fmla="*/ 1000 h 10000"/>
                <a:gd name="connsiteX39" fmla="*/ 7233 w 10000"/>
                <a:gd name="connsiteY39" fmla="*/ 1103 h 10000"/>
                <a:gd name="connsiteX40" fmla="*/ 6174 w 10000"/>
                <a:gd name="connsiteY40" fmla="*/ 1176 h 10000"/>
                <a:gd name="connsiteX41" fmla="*/ 6842 w 10000"/>
                <a:gd name="connsiteY41" fmla="*/ 1617 h 10000"/>
                <a:gd name="connsiteX42" fmla="*/ 6712 w 10000"/>
                <a:gd name="connsiteY42" fmla="*/ 1838 h 10000"/>
                <a:gd name="connsiteX43" fmla="*/ 7270 w 10000"/>
                <a:gd name="connsiteY43" fmla="*/ 2205 h 10000"/>
                <a:gd name="connsiteX44" fmla="*/ 7567 w 10000"/>
                <a:gd name="connsiteY44" fmla="*/ 2720 h 10000"/>
                <a:gd name="connsiteX45" fmla="*/ 8217 w 10000"/>
                <a:gd name="connsiteY45" fmla="*/ 3176 h 10000"/>
                <a:gd name="connsiteX46" fmla="*/ 7827 w 10000"/>
                <a:gd name="connsiteY46" fmla="*/ 3484 h 10000"/>
                <a:gd name="connsiteX47" fmla="*/ 7957 w 10000"/>
                <a:gd name="connsiteY47" fmla="*/ 3881 h 10000"/>
                <a:gd name="connsiteX48" fmla="*/ 8718 w 10000"/>
                <a:gd name="connsiteY48" fmla="*/ 4484 h 10000"/>
                <a:gd name="connsiteX49" fmla="*/ 9350 w 10000"/>
                <a:gd name="connsiteY49" fmla="*/ 4719 h 10000"/>
                <a:gd name="connsiteX50" fmla="*/ 10000 w 10000"/>
                <a:gd name="connsiteY50" fmla="*/ 5119 h 10000"/>
                <a:gd name="connsiteX51" fmla="*/ 9610 w 10000"/>
                <a:gd name="connsiteY51" fmla="*/ 5384 h 10000"/>
                <a:gd name="connsiteX52" fmla="*/ 8514 w 10000"/>
                <a:gd name="connsiteY52" fmla="*/ 5296 h 10000"/>
                <a:gd name="connsiteX53" fmla="*/ 8050 w 10000"/>
                <a:gd name="connsiteY53" fmla="*/ 5016 h 10000"/>
                <a:gd name="connsiteX54" fmla="*/ 7771 w 10000"/>
                <a:gd name="connsiteY54" fmla="*/ 4940 h 10000"/>
                <a:gd name="connsiteX55" fmla="*/ 7901 w 10000"/>
                <a:gd name="connsiteY55" fmla="*/ 5296 h 10000"/>
                <a:gd name="connsiteX56" fmla="*/ 7511 w 10000"/>
                <a:gd name="connsiteY56" fmla="*/ 5384 h 10000"/>
                <a:gd name="connsiteX57" fmla="*/ 7381 w 10000"/>
                <a:gd name="connsiteY57" fmla="*/ 5781 h 10000"/>
                <a:gd name="connsiteX58" fmla="*/ 7065 w 10000"/>
                <a:gd name="connsiteY58" fmla="*/ 6295 h 10000"/>
                <a:gd name="connsiteX59" fmla="*/ 7010 w 10000"/>
                <a:gd name="connsiteY59" fmla="*/ 7016 h 10000"/>
                <a:gd name="connsiteX60" fmla="*/ 7214 w 10000"/>
                <a:gd name="connsiteY60" fmla="*/ 7398 h 10000"/>
                <a:gd name="connsiteX61" fmla="*/ 7400 w 10000"/>
                <a:gd name="connsiteY61" fmla="*/ 7677 h 10000"/>
                <a:gd name="connsiteX62" fmla="*/ 7065 w 10000"/>
                <a:gd name="connsiteY62" fmla="*/ 7883 h 10000"/>
                <a:gd name="connsiteX63" fmla="*/ 6601 w 10000"/>
                <a:gd name="connsiteY63" fmla="*/ 7839 h 10000"/>
                <a:gd name="connsiteX64" fmla="*/ 5988 w 10000"/>
                <a:gd name="connsiteY64" fmla="*/ 8412 h 10000"/>
                <a:gd name="connsiteX65" fmla="*/ 5264 w 10000"/>
                <a:gd name="connsiteY65" fmla="*/ 8853 h 10000"/>
                <a:gd name="connsiteX66" fmla="*/ 4614 w 10000"/>
                <a:gd name="connsiteY66" fmla="*/ 9177 h 10000"/>
                <a:gd name="connsiteX67" fmla="*/ 4651 w 10000"/>
                <a:gd name="connsiteY67" fmla="*/ 9338 h 10000"/>
                <a:gd name="connsiteX68" fmla="*/ 5004 w 10000"/>
                <a:gd name="connsiteY68" fmla="*/ 9383 h 10000"/>
                <a:gd name="connsiteX69" fmla="*/ 5097 w 10000"/>
                <a:gd name="connsiteY69" fmla="*/ 9618 h 10000"/>
                <a:gd name="connsiteX70" fmla="*/ 4781 w 10000"/>
                <a:gd name="connsiteY70" fmla="*/ 10000 h 10000"/>
                <a:gd name="connsiteX0" fmla="*/ 4781 w 10000"/>
                <a:gd name="connsiteY0" fmla="*/ 10000 h 10000"/>
                <a:gd name="connsiteX1" fmla="*/ 3982 w 10000"/>
                <a:gd name="connsiteY1" fmla="*/ 9559 h 10000"/>
                <a:gd name="connsiteX2" fmla="*/ 3499 w 10000"/>
                <a:gd name="connsiteY2" fmla="*/ 8692 h 10000"/>
                <a:gd name="connsiteX3" fmla="*/ 3834 w 10000"/>
                <a:gd name="connsiteY3" fmla="*/ 8412 h 10000"/>
                <a:gd name="connsiteX4" fmla="*/ 3648 w 10000"/>
                <a:gd name="connsiteY4" fmla="*/ 8148 h 10000"/>
                <a:gd name="connsiteX5" fmla="*/ 3109 w 10000"/>
                <a:gd name="connsiteY5" fmla="*/ 7854 h 10000"/>
                <a:gd name="connsiteX6" fmla="*/ 2719 w 10000"/>
                <a:gd name="connsiteY6" fmla="*/ 7001 h 10000"/>
                <a:gd name="connsiteX7" fmla="*/ 4890 w 10000"/>
                <a:gd name="connsiteY7" fmla="*/ 3712 h 10000"/>
                <a:gd name="connsiteX8" fmla="*/ 4614 w 10000"/>
                <a:gd name="connsiteY8" fmla="*/ 4363 h 10000"/>
                <a:gd name="connsiteX9" fmla="*/ 4514 w 10000"/>
                <a:gd name="connsiteY9" fmla="*/ 4655 h 10000"/>
                <a:gd name="connsiteX10" fmla="*/ 3866 w 10000"/>
                <a:gd name="connsiteY10" fmla="*/ 5297 h 10000"/>
                <a:gd name="connsiteX11" fmla="*/ 3232 w 10000"/>
                <a:gd name="connsiteY11" fmla="*/ 5641 h 10000"/>
                <a:gd name="connsiteX12" fmla="*/ 2790 w 10000"/>
                <a:gd name="connsiteY12" fmla="*/ 5616 h 10000"/>
                <a:gd name="connsiteX13" fmla="*/ 2143 w 10000"/>
                <a:gd name="connsiteY13" fmla="*/ 5428 h 10000"/>
                <a:gd name="connsiteX14" fmla="*/ 1530 w 10000"/>
                <a:gd name="connsiteY14" fmla="*/ 5766 h 10000"/>
                <a:gd name="connsiteX15" fmla="*/ 546 w 10000"/>
                <a:gd name="connsiteY15" fmla="*/ 5678 h 10000"/>
                <a:gd name="connsiteX16" fmla="*/ 0 w 10000"/>
                <a:gd name="connsiteY16" fmla="*/ 5728 h 10000"/>
                <a:gd name="connsiteX17" fmla="*/ 249 w 10000"/>
                <a:gd name="connsiteY17" fmla="*/ 5325 h 10000"/>
                <a:gd name="connsiteX18" fmla="*/ 26 w 10000"/>
                <a:gd name="connsiteY18" fmla="*/ 5060 h 10000"/>
                <a:gd name="connsiteX19" fmla="*/ 583 w 10000"/>
                <a:gd name="connsiteY19" fmla="*/ 4837 h 10000"/>
                <a:gd name="connsiteX20" fmla="*/ 713 w 10000"/>
                <a:gd name="connsiteY20" fmla="*/ 4378 h 10000"/>
                <a:gd name="connsiteX21" fmla="*/ 1549 w 10000"/>
                <a:gd name="connsiteY21" fmla="*/ 4390 h 10000"/>
                <a:gd name="connsiteX22" fmla="*/ 1716 w 10000"/>
                <a:gd name="connsiteY22" fmla="*/ 4014 h 10000"/>
                <a:gd name="connsiteX23" fmla="*/ 2106 w 10000"/>
                <a:gd name="connsiteY23" fmla="*/ 3734 h 10000"/>
                <a:gd name="connsiteX24" fmla="*/ 1939 w 10000"/>
                <a:gd name="connsiteY24" fmla="*/ 3264 h 10000"/>
                <a:gd name="connsiteX25" fmla="*/ 2719 w 10000"/>
                <a:gd name="connsiteY25" fmla="*/ 2940 h 10000"/>
                <a:gd name="connsiteX26" fmla="*/ 2478 w 10000"/>
                <a:gd name="connsiteY26" fmla="*/ 2587 h 10000"/>
                <a:gd name="connsiteX27" fmla="*/ 2645 w 10000"/>
                <a:gd name="connsiteY27" fmla="*/ 2073 h 10000"/>
                <a:gd name="connsiteX28" fmla="*/ 3202 w 10000"/>
                <a:gd name="connsiteY28" fmla="*/ 2102 h 10000"/>
                <a:gd name="connsiteX29" fmla="*/ 3481 w 10000"/>
                <a:gd name="connsiteY29" fmla="*/ 1367 h 10000"/>
                <a:gd name="connsiteX30" fmla="*/ 3592 w 10000"/>
                <a:gd name="connsiteY30" fmla="*/ 206 h 10000"/>
                <a:gd name="connsiteX31" fmla="*/ 4279 w 10000"/>
                <a:gd name="connsiteY31" fmla="*/ 29 h 10000"/>
                <a:gd name="connsiteX32" fmla="*/ 5505 w 10000"/>
                <a:gd name="connsiteY32" fmla="*/ 221 h 10000"/>
                <a:gd name="connsiteX33" fmla="*/ 6230 w 10000"/>
                <a:gd name="connsiteY33" fmla="*/ 0 h 10000"/>
                <a:gd name="connsiteX34" fmla="*/ 6898 w 10000"/>
                <a:gd name="connsiteY34" fmla="*/ 88 h 10000"/>
                <a:gd name="connsiteX35" fmla="*/ 7400 w 10000"/>
                <a:gd name="connsiteY35" fmla="*/ 206 h 10000"/>
                <a:gd name="connsiteX36" fmla="*/ 6991 w 10000"/>
                <a:gd name="connsiteY36" fmla="*/ 382 h 10000"/>
                <a:gd name="connsiteX37" fmla="*/ 7158 w 10000"/>
                <a:gd name="connsiteY37" fmla="*/ 779 h 10000"/>
                <a:gd name="connsiteX38" fmla="*/ 7493 w 10000"/>
                <a:gd name="connsiteY38" fmla="*/ 1000 h 10000"/>
                <a:gd name="connsiteX39" fmla="*/ 7233 w 10000"/>
                <a:gd name="connsiteY39" fmla="*/ 1103 h 10000"/>
                <a:gd name="connsiteX40" fmla="*/ 6174 w 10000"/>
                <a:gd name="connsiteY40" fmla="*/ 1176 h 10000"/>
                <a:gd name="connsiteX41" fmla="*/ 6842 w 10000"/>
                <a:gd name="connsiteY41" fmla="*/ 1617 h 10000"/>
                <a:gd name="connsiteX42" fmla="*/ 6712 w 10000"/>
                <a:gd name="connsiteY42" fmla="*/ 1838 h 10000"/>
                <a:gd name="connsiteX43" fmla="*/ 7270 w 10000"/>
                <a:gd name="connsiteY43" fmla="*/ 2205 h 10000"/>
                <a:gd name="connsiteX44" fmla="*/ 7567 w 10000"/>
                <a:gd name="connsiteY44" fmla="*/ 2720 h 10000"/>
                <a:gd name="connsiteX45" fmla="*/ 8217 w 10000"/>
                <a:gd name="connsiteY45" fmla="*/ 3176 h 10000"/>
                <a:gd name="connsiteX46" fmla="*/ 7827 w 10000"/>
                <a:gd name="connsiteY46" fmla="*/ 3484 h 10000"/>
                <a:gd name="connsiteX47" fmla="*/ 7957 w 10000"/>
                <a:gd name="connsiteY47" fmla="*/ 3881 h 10000"/>
                <a:gd name="connsiteX48" fmla="*/ 8718 w 10000"/>
                <a:gd name="connsiteY48" fmla="*/ 4484 h 10000"/>
                <a:gd name="connsiteX49" fmla="*/ 9350 w 10000"/>
                <a:gd name="connsiteY49" fmla="*/ 4719 h 10000"/>
                <a:gd name="connsiteX50" fmla="*/ 10000 w 10000"/>
                <a:gd name="connsiteY50" fmla="*/ 5119 h 10000"/>
                <a:gd name="connsiteX51" fmla="*/ 9610 w 10000"/>
                <a:gd name="connsiteY51" fmla="*/ 5384 h 10000"/>
                <a:gd name="connsiteX52" fmla="*/ 8514 w 10000"/>
                <a:gd name="connsiteY52" fmla="*/ 5296 h 10000"/>
                <a:gd name="connsiteX53" fmla="*/ 8050 w 10000"/>
                <a:gd name="connsiteY53" fmla="*/ 5016 h 10000"/>
                <a:gd name="connsiteX54" fmla="*/ 7771 w 10000"/>
                <a:gd name="connsiteY54" fmla="*/ 4940 h 10000"/>
                <a:gd name="connsiteX55" fmla="*/ 7901 w 10000"/>
                <a:gd name="connsiteY55" fmla="*/ 5296 h 10000"/>
                <a:gd name="connsiteX56" fmla="*/ 7511 w 10000"/>
                <a:gd name="connsiteY56" fmla="*/ 5384 h 10000"/>
                <a:gd name="connsiteX57" fmla="*/ 7381 w 10000"/>
                <a:gd name="connsiteY57" fmla="*/ 5781 h 10000"/>
                <a:gd name="connsiteX58" fmla="*/ 7065 w 10000"/>
                <a:gd name="connsiteY58" fmla="*/ 6295 h 10000"/>
                <a:gd name="connsiteX59" fmla="*/ 7010 w 10000"/>
                <a:gd name="connsiteY59" fmla="*/ 7016 h 10000"/>
                <a:gd name="connsiteX60" fmla="*/ 7214 w 10000"/>
                <a:gd name="connsiteY60" fmla="*/ 7398 h 10000"/>
                <a:gd name="connsiteX61" fmla="*/ 7400 w 10000"/>
                <a:gd name="connsiteY61" fmla="*/ 7677 h 10000"/>
                <a:gd name="connsiteX62" fmla="*/ 7065 w 10000"/>
                <a:gd name="connsiteY62" fmla="*/ 7883 h 10000"/>
                <a:gd name="connsiteX63" fmla="*/ 6601 w 10000"/>
                <a:gd name="connsiteY63" fmla="*/ 7839 h 10000"/>
                <a:gd name="connsiteX64" fmla="*/ 5988 w 10000"/>
                <a:gd name="connsiteY64" fmla="*/ 8412 h 10000"/>
                <a:gd name="connsiteX65" fmla="*/ 5264 w 10000"/>
                <a:gd name="connsiteY65" fmla="*/ 8853 h 10000"/>
                <a:gd name="connsiteX66" fmla="*/ 4614 w 10000"/>
                <a:gd name="connsiteY66" fmla="*/ 9177 h 10000"/>
                <a:gd name="connsiteX67" fmla="*/ 4651 w 10000"/>
                <a:gd name="connsiteY67" fmla="*/ 9338 h 10000"/>
                <a:gd name="connsiteX68" fmla="*/ 5004 w 10000"/>
                <a:gd name="connsiteY68" fmla="*/ 9383 h 10000"/>
                <a:gd name="connsiteX69" fmla="*/ 5097 w 10000"/>
                <a:gd name="connsiteY69" fmla="*/ 9618 h 10000"/>
                <a:gd name="connsiteX70" fmla="*/ 4781 w 10000"/>
                <a:gd name="connsiteY70" fmla="*/ 10000 h 10000"/>
                <a:gd name="connsiteX0" fmla="*/ 4781 w 10000"/>
                <a:gd name="connsiteY0" fmla="*/ 10000 h 10000"/>
                <a:gd name="connsiteX1" fmla="*/ 3982 w 10000"/>
                <a:gd name="connsiteY1" fmla="*/ 9559 h 10000"/>
                <a:gd name="connsiteX2" fmla="*/ 3499 w 10000"/>
                <a:gd name="connsiteY2" fmla="*/ 8692 h 10000"/>
                <a:gd name="connsiteX3" fmla="*/ 3834 w 10000"/>
                <a:gd name="connsiteY3" fmla="*/ 8412 h 10000"/>
                <a:gd name="connsiteX4" fmla="*/ 3648 w 10000"/>
                <a:gd name="connsiteY4" fmla="*/ 8148 h 10000"/>
                <a:gd name="connsiteX5" fmla="*/ 3109 w 10000"/>
                <a:gd name="connsiteY5" fmla="*/ 7854 h 10000"/>
                <a:gd name="connsiteX6" fmla="*/ 5399 w 10000"/>
                <a:gd name="connsiteY6" fmla="*/ 3382 h 10000"/>
                <a:gd name="connsiteX7" fmla="*/ 4890 w 10000"/>
                <a:gd name="connsiteY7" fmla="*/ 3712 h 10000"/>
                <a:gd name="connsiteX8" fmla="*/ 4614 w 10000"/>
                <a:gd name="connsiteY8" fmla="*/ 4363 h 10000"/>
                <a:gd name="connsiteX9" fmla="*/ 4514 w 10000"/>
                <a:gd name="connsiteY9" fmla="*/ 4655 h 10000"/>
                <a:gd name="connsiteX10" fmla="*/ 3866 w 10000"/>
                <a:gd name="connsiteY10" fmla="*/ 5297 h 10000"/>
                <a:gd name="connsiteX11" fmla="*/ 3232 w 10000"/>
                <a:gd name="connsiteY11" fmla="*/ 5641 h 10000"/>
                <a:gd name="connsiteX12" fmla="*/ 2790 w 10000"/>
                <a:gd name="connsiteY12" fmla="*/ 5616 h 10000"/>
                <a:gd name="connsiteX13" fmla="*/ 2143 w 10000"/>
                <a:gd name="connsiteY13" fmla="*/ 5428 h 10000"/>
                <a:gd name="connsiteX14" fmla="*/ 1530 w 10000"/>
                <a:gd name="connsiteY14" fmla="*/ 5766 h 10000"/>
                <a:gd name="connsiteX15" fmla="*/ 546 w 10000"/>
                <a:gd name="connsiteY15" fmla="*/ 5678 h 10000"/>
                <a:gd name="connsiteX16" fmla="*/ 0 w 10000"/>
                <a:gd name="connsiteY16" fmla="*/ 5728 h 10000"/>
                <a:gd name="connsiteX17" fmla="*/ 249 w 10000"/>
                <a:gd name="connsiteY17" fmla="*/ 5325 h 10000"/>
                <a:gd name="connsiteX18" fmla="*/ 26 w 10000"/>
                <a:gd name="connsiteY18" fmla="*/ 5060 h 10000"/>
                <a:gd name="connsiteX19" fmla="*/ 583 w 10000"/>
                <a:gd name="connsiteY19" fmla="*/ 4837 h 10000"/>
                <a:gd name="connsiteX20" fmla="*/ 713 w 10000"/>
                <a:gd name="connsiteY20" fmla="*/ 4378 h 10000"/>
                <a:gd name="connsiteX21" fmla="*/ 1549 w 10000"/>
                <a:gd name="connsiteY21" fmla="*/ 4390 h 10000"/>
                <a:gd name="connsiteX22" fmla="*/ 1716 w 10000"/>
                <a:gd name="connsiteY22" fmla="*/ 4014 h 10000"/>
                <a:gd name="connsiteX23" fmla="*/ 2106 w 10000"/>
                <a:gd name="connsiteY23" fmla="*/ 3734 h 10000"/>
                <a:gd name="connsiteX24" fmla="*/ 1939 w 10000"/>
                <a:gd name="connsiteY24" fmla="*/ 3264 h 10000"/>
                <a:gd name="connsiteX25" fmla="*/ 2719 w 10000"/>
                <a:gd name="connsiteY25" fmla="*/ 2940 h 10000"/>
                <a:gd name="connsiteX26" fmla="*/ 2478 w 10000"/>
                <a:gd name="connsiteY26" fmla="*/ 2587 h 10000"/>
                <a:gd name="connsiteX27" fmla="*/ 2645 w 10000"/>
                <a:gd name="connsiteY27" fmla="*/ 2073 h 10000"/>
                <a:gd name="connsiteX28" fmla="*/ 3202 w 10000"/>
                <a:gd name="connsiteY28" fmla="*/ 2102 h 10000"/>
                <a:gd name="connsiteX29" fmla="*/ 3481 w 10000"/>
                <a:gd name="connsiteY29" fmla="*/ 1367 h 10000"/>
                <a:gd name="connsiteX30" fmla="*/ 3592 w 10000"/>
                <a:gd name="connsiteY30" fmla="*/ 206 h 10000"/>
                <a:gd name="connsiteX31" fmla="*/ 4279 w 10000"/>
                <a:gd name="connsiteY31" fmla="*/ 29 h 10000"/>
                <a:gd name="connsiteX32" fmla="*/ 5505 w 10000"/>
                <a:gd name="connsiteY32" fmla="*/ 221 h 10000"/>
                <a:gd name="connsiteX33" fmla="*/ 6230 w 10000"/>
                <a:gd name="connsiteY33" fmla="*/ 0 h 10000"/>
                <a:gd name="connsiteX34" fmla="*/ 6898 w 10000"/>
                <a:gd name="connsiteY34" fmla="*/ 88 h 10000"/>
                <a:gd name="connsiteX35" fmla="*/ 7400 w 10000"/>
                <a:gd name="connsiteY35" fmla="*/ 206 h 10000"/>
                <a:gd name="connsiteX36" fmla="*/ 6991 w 10000"/>
                <a:gd name="connsiteY36" fmla="*/ 382 h 10000"/>
                <a:gd name="connsiteX37" fmla="*/ 7158 w 10000"/>
                <a:gd name="connsiteY37" fmla="*/ 779 h 10000"/>
                <a:gd name="connsiteX38" fmla="*/ 7493 w 10000"/>
                <a:gd name="connsiteY38" fmla="*/ 1000 h 10000"/>
                <a:gd name="connsiteX39" fmla="*/ 7233 w 10000"/>
                <a:gd name="connsiteY39" fmla="*/ 1103 h 10000"/>
                <a:gd name="connsiteX40" fmla="*/ 6174 w 10000"/>
                <a:gd name="connsiteY40" fmla="*/ 1176 h 10000"/>
                <a:gd name="connsiteX41" fmla="*/ 6842 w 10000"/>
                <a:gd name="connsiteY41" fmla="*/ 1617 h 10000"/>
                <a:gd name="connsiteX42" fmla="*/ 6712 w 10000"/>
                <a:gd name="connsiteY42" fmla="*/ 1838 h 10000"/>
                <a:gd name="connsiteX43" fmla="*/ 7270 w 10000"/>
                <a:gd name="connsiteY43" fmla="*/ 2205 h 10000"/>
                <a:gd name="connsiteX44" fmla="*/ 7567 w 10000"/>
                <a:gd name="connsiteY44" fmla="*/ 2720 h 10000"/>
                <a:gd name="connsiteX45" fmla="*/ 8217 w 10000"/>
                <a:gd name="connsiteY45" fmla="*/ 3176 h 10000"/>
                <a:gd name="connsiteX46" fmla="*/ 7827 w 10000"/>
                <a:gd name="connsiteY46" fmla="*/ 3484 h 10000"/>
                <a:gd name="connsiteX47" fmla="*/ 7957 w 10000"/>
                <a:gd name="connsiteY47" fmla="*/ 3881 h 10000"/>
                <a:gd name="connsiteX48" fmla="*/ 8718 w 10000"/>
                <a:gd name="connsiteY48" fmla="*/ 4484 h 10000"/>
                <a:gd name="connsiteX49" fmla="*/ 9350 w 10000"/>
                <a:gd name="connsiteY49" fmla="*/ 4719 h 10000"/>
                <a:gd name="connsiteX50" fmla="*/ 10000 w 10000"/>
                <a:gd name="connsiteY50" fmla="*/ 5119 h 10000"/>
                <a:gd name="connsiteX51" fmla="*/ 9610 w 10000"/>
                <a:gd name="connsiteY51" fmla="*/ 5384 h 10000"/>
                <a:gd name="connsiteX52" fmla="*/ 8514 w 10000"/>
                <a:gd name="connsiteY52" fmla="*/ 5296 h 10000"/>
                <a:gd name="connsiteX53" fmla="*/ 8050 w 10000"/>
                <a:gd name="connsiteY53" fmla="*/ 5016 h 10000"/>
                <a:gd name="connsiteX54" fmla="*/ 7771 w 10000"/>
                <a:gd name="connsiteY54" fmla="*/ 4940 h 10000"/>
                <a:gd name="connsiteX55" fmla="*/ 7901 w 10000"/>
                <a:gd name="connsiteY55" fmla="*/ 5296 h 10000"/>
                <a:gd name="connsiteX56" fmla="*/ 7511 w 10000"/>
                <a:gd name="connsiteY56" fmla="*/ 5384 h 10000"/>
                <a:gd name="connsiteX57" fmla="*/ 7381 w 10000"/>
                <a:gd name="connsiteY57" fmla="*/ 5781 h 10000"/>
                <a:gd name="connsiteX58" fmla="*/ 7065 w 10000"/>
                <a:gd name="connsiteY58" fmla="*/ 6295 h 10000"/>
                <a:gd name="connsiteX59" fmla="*/ 7010 w 10000"/>
                <a:gd name="connsiteY59" fmla="*/ 7016 h 10000"/>
                <a:gd name="connsiteX60" fmla="*/ 7214 w 10000"/>
                <a:gd name="connsiteY60" fmla="*/ 7398 h 10000"/>
                <a:gd name="connsiteX61" fmla="*/ 7400 w 10000"/>
                <a:gd name="connsiteY61" fmla="*/ 7677 h 10000"/>
                <a:gd name="connsiteX62" fmla="*/ 7065 w 10000"/>
                <a:gd name="connsiteY62" fmla="*/ 7883 h 10000"/>
                <a:gd name="connsiteX63" fmla="*/ 6601 w 10000"/>
                <a:gd name="connsiteY63" fmla="*/ 7839 h 10000"/>
                <a:gd name="connsiteX64" fmla="*/ 5988 w 10000"/>
                <a:gd name="connsiteY64" fmla="*/ 8412 h 10000"/>
                <a:gd name="connsiteX65" fmla="*/ 5264 w 10000"/>
                <a:gd name="connsiteY65" fmla="*/ 8853 h 10000"/>
                <a:gd name="connsiteX66" fmla="*/ 4614 w 10000"/>
                <a:gd name="connsiteY66" fmla="*/ 9177 h 10000"/>
                <a:gd name="connsiteX67" fmla="*/ 4651 w 10000"/>
                <a:gd name="connsiteY67" fmla="*/ 9338 h 10000"/>
                <a:gd name="connsiteX68" fmla="*/ 5004 w 10000"/>
                <a:gd name="connsiteY68" fmla="*/ 9383 h 10000"/>
                <a:gd name="connsiteX69" fmla="*/ 5097 w 10000"/>
                <a:gd name="connsiteY69" fmla="*/ 9618 h 10000"/>
                <a:gd name="connsiteX70" fmla="*/ 4781 w 10000"/>
                <a:gd name="connsiteY70" fmla="*/ 10000 h 10000"/>
                <a:gd name="connsiteX0" fmla="*/ 4781 w 10000"/>
                <a:gd name="connsiteY0" fmla="*/ 10000 h 10000"/>
                <a:gd name="connsiteX1" fmla="*/ 3982 w 10000"/>
                <a:gd name="connsiteY1" fmla="*/ 9559 h 10000"/>
                <a:gd name="connsiteX2" fmla="*/ 3499 w 10000"/>
                <a:gd name="connsiteY2" fmla="*/ 8692 h 10000"/>
                <a:gd name="connsiteX3" fmla="*/ 3834 w 10000"/>
                <a:gd name="connsiteY3" fmla="*/ 8412 h 10000"/>
                <a:gd name="connsiteX4" fmla="*/ 3648 w 10000"/>
                <a:gd name="connsiteY4" fmla="*/ 8148 h 10000"/>
                <a:gd name="connsiteX5" fmla="*/ 5789 w 10000"/>
                <a:gd name="connsiteY5" fmla="*/ 3086 h 10000"/>
                <a:gd name="connsiteX6" fmla="*/ 5399 w 10000"/>
                <a:gd name="connsiteY6" fmla="*/ 3382 h 10000"/>
                <a:gd name="connsiteX7" fmla="*/ 4890 w 10000"/>
                <a:gd name="connsiteY7" fmla="*/ 3712 h 10000"/>
                <a:gd name="connsiteX8" fmla="*/ 4614 w 10000"/>
                <a:gd name="connsiteY8" fmla="*/ 4363 h 10000"/>
                <a:gd name="connsiteX9" fmla="*/ 4514 w 10000"/>
                <a:gd name="connsiteY9" fmla="*/ 4655 h 10000"/>
                <a:gd name="connsiteX10" fmla="*/ 3866 w 10000"/>
                <a:gd name="connsiteY10" fmla="*/ 5297 h 10000"/>
                <a:gd name="connsiteX11" fmla="*/ 3232 w 10000"/>
                <a:gd name="connsiteY11" fmla="*/ 5641 h 10000"/>
                <a:gd name="connsiteX12" fmla="*/ 2790 w 10000"/>
                <a:gd name="connsiteY12" fmla="*/ 5616 h 10000"/>
                <a:gd name="connsiteX13" fmla="*/ 2143 w 10000"/>
                <a:gd name="connsiteY13" fmla="*/ 5428 h 10000"/>
                <a:gd name="connsiteX14" fmla="*/ 1530 w 10000"/>
                <a:gd name="connsiteY14" fmla="*/ 5766 h 10000"/>
                <a:gd name="connsiteX15" fmla="*/ 546 w 10000"/>
                <a:gd name="connsiteY15" fmla="*/ 5678 h 10000"/>
                <a:gd name="connsiteX16" fmla="*/ 0 w 10000"/>
                <a:gd name="connsiteY16" fmla="*/ 5728 h 10000"/>
                <a:gd name="connsiteX17" fmla="*/ 249 w 10000"/>
                <a:gd name="connsiteY17" fmla="*/ 5325 h 10000"/>
                <a:gd name="connsiteX18" fmla="*/ 26 w 10000"/>
                <a:gd name="connsiteY18" fmla="*/ 5060 h 10000"/>
                <a:gd name="connsiteX19" fmla="*/ 583 w 10000"/>
                <a:gd name="connsiteY19" fmla="*/ 4837 h 10000"/>
                <a:gd name="connsiteX20" fmla="*/ 713 w 10000"/>
                <a:gd name="connsiteY20" fmla="*/ 4378 h 10000"/>
                <a:gd name="connsiteX21" fmla="*/ 1549 w 10000"/>
                <a:gd name="connsiteY21" fmla="*/ 4390 h 10000"/>
                <a:gd name="connsiteX22" fmla="*/ 1716 w 10000"/>
                <a:gd name="connsiteY22" fmla="*/ 4014 h 10000"/>
                <a:gd name="connsiteX23" fmla="*/ 2106 w 10000"/>
                <a:gd name="connsiteY23" fmla="*/ 3734 h 10000"/>
                <a:gd name="connsiteX24" fmla="*/ 1939 w 10000"/>
                <a:gd name="connsiteY24" fmla="*/ 3264 h 10000"/>
                <a:gd name="connsiteX25" fmla="*/ 2719 w 10000"/>
                <a:gd name="connsiteY25" fmla="*/ 2940 h 10000"/>
                <a:gd name="connsiteX26" fmla="*/ 2478 w 10000"/>
                <a:gd name="connsiteY26" fmla="*/ 2587 h 10000"/>
                <a:gd name="connsiteX27" fmla="*/ 2645 w 10000"/>
                <a:gd name="connsiteY27" fmla="*/ 2073 h 10000"/>
                <a:gd name="connsiteX28" fmla="*/ 3202 w 10000"/>
                <a:gd name="connsiteY28" fmla="*/ 2102 h 10000"/>
                <a:gd name="connsiteX29" fmla="*/ 3481 w 10000"/>
                <a:gd name="connsiteY29" fmla="*/ 1367 h 10000"/>
                <a:gd name="connsiteX30" fmla="*/ 3592 w 10000"/>
                <a:gd name="connsiteY30" fmla="*/ 206 h 10000"/>
                <a:gd name="connsiteX31" fmla="*/ 4279 w 10000"/>
                <a:gd name="connsiteY31" fmla="*/ 29 h 10000"/>
                <a:gd name="connsiteX32" fmla="*/ 5505 w 10000"/>
                <a:gd name="connsiteY32" fmla="*/ 221 h 10000"/>
                <a:gd name="connsiteX33" fmla="*/ 6230 w 10000"/>
                <a:gd name="connsiteY33" fmla="*/ 0 h 10000"/>
                <a:gd name="connsiteX34" fmla="*/ 6898 w 10000"/>
                <a:gd name="connsiteY34" fmla="*/ 88 h 10000"/>
                <a:gd name="connsiteX35" fmla="*/ 7400 w 10000"/>
                <a:gd name="connsiteY35" fmla="*/ 206 h 10000"/>
                <a:gd name="connsiteX36" fmla="*/ 6991 w 10000"/>
                <a:gd name="connsiteY36" fmla="*/ 382 h 10000"/>
                <a:gd name="connsiteX37" fmla="*/ 7158 w 10000"/>
                <a:gd name="connsiteY37" fmla="*/ 779 h 10000"/>
                <a:gd name="connsiteX38" fmla="*/ 7493 w 10000"/>
                <a:gd name="connsiteY38" fmla="*/ 1000 h 10000"/>
                <a:gd name="connsiteX39" fmla="*/ 7233 w 10000"/>
                <a:gd name="connsiteY39" fmla="*/ 1103 h 10000"/>
                <a:gd name="connsiteX40" fmla="*/ 6174 w 10000"/>
                <a:gd name="connsiteY40" fmla="*/ 1176 h 10000"/>
                <a:gd name="connsiteX41" fmla="*/ 6842 w 10000"/>
                <a:gd name="connsiteY41" fmla="*/ 1617 h 10000"/>
                <a:gd name="connsiteX42" fmla="*/ 6712 w 10000"/>
                <a:gd name="connsiteY42" fmla="*/ 1838 h 10000"/>
                <a:gd name="connsiteX43" fmla="*/ 7270 w 10000"/>
                <a:gd name="connsiteY43" fmla="*/ 2205 h 10000"/>
                <a:gd name="connsiteX44" fmla="*/ 7567 w 10000"/>
                <a:gd name="connsiteY44" fmla="*/ 2720 h 10000"/>
                <a:gd name="connsiteX45" fmla="*/ 8217 w 10000"/>
                <a:gd name="connsiteY45" fmla="*/ 3176 h 10000"/>
                <a:gd name="connsiteX46" fmla="*/ 7827 w 10000"/>
                <a:gd name="connsiteY46" fmla="*/ 3484 h 10000"/>
                <a:gd name="connsiteX47" fmla="*/ 7957 w 10000"/>
                <a:gd name="connsiteY47" fmla="*/ 3881 h 10000"/>
                <a:gd name="connsiteX48" fmla="*/ 8718 w 10000"/>
                <a:gd name="connsiteY48" fmla="*/ 4484 h 10000"/>
                <a:gd name="connsiteX49" fmla="*/ 9350 w 10000"/>
                <a:gd name="connsiteY49" fmla="*/ 4719 h 10000"/>
                <a:gd name="connsiteX50" fmla="*/ 10000 w 10000"/>
                <a:gd name="connsiteY50" fmla="*/ 5119 h 10000"/>
                <a:gd name="connsiteX51" fmla="*/ 9610 w 10000"/>
                <a:gd name="connsiteY51" fmla="*/ 5384 h 10000"/>
                <a:gd name="connsiteX52" fmla="*/ 8514 w 10000"/>
                <a:gd name="connsiteY52" fmla="*/ 5296 h 10000"/>
                <a:gd name="connsiteX53" fmla="*/ 8050 w 10000"/>
                <a:gd name="connsiteY53" fmla="*/ 5016 h 10000"/>
                <a:gd name="connsiteX54" fmla="*/ 7771 w 10000"/>
                <a:gd name="connsiteY54" fmla="*/ 4940 h 10000"/>
                <a:gd name="connsiteX55" fmla="*/ 7901 w 10000"/>
                <a:gd name="connsiteY55" fmla="*/ 5296 h 10000"/>
                <a:gd name="connsiteX56" fmla="*/ 7511 w 10000"/>
                <a:gd name="connsiteY56" fmla="*/ 5384 h 10000"/>
                <a:gd name="connsiteX57" fmla="*/ 7381 w 10000"/>
                <a:gd name="connsiteY57" fmla="*/ 5781 h 10000"/>
                <a:gd name="connsiteX58" fmla="*/ 7065 w 10000"/>
                <a:gd name="connsiteY58" fmla="*/ 6295 h 10000"/>
                <a:gd name="connsiteX59" fmla="*/ 7010 w 10000"/>
                <a:gd name="connsiteY59" fmla="*/ 7016 h 10000"/>
                <a:gd name="connsiteX60" fmla="*/ 7214 w 10000"/>
                <a:gd name="connsiteY60" fmla="*/ 7398 h 10000"/>
                <a:gd name="connsiteX61" fmla="*/ 7400 w 10000"/>
                <a:gd name="connsiteY61" fmla="*/ 7677 h 10000"/>
                <a:gd name="connsiteX62" fmla="*/ 7065 w 10000"/>
                <a:gd name="connsiteY62" fmla="*/ 7883 h 10000"/>
                <a:gd name="connsiteX63" fmla="*/ 6601 w 10000"/>
                <a:gd name="connsiteY63" fmla="*/ 7839 h 10000"/>
                <a:gd name="connsiteX64" fmla="*/ 5988 w 10000"/>
                <a:gd name="connsiteY64" fmla="*/ 8412 h 10000"/>
                <a:gd name="connsiteX65" fmla="*/ 5264 w 10000"/>
                <a:gd name="connsiteY65" fmla="*/ 8853 h 10000"/>
                <a:gd name="connsiteX66" fmla="*/ 4614 w 10000"/>
                <a:gd name="connsiteY66" fmla="*/ 9177 h 10000"/>
                <a:gd name="connsiteX67" fmla="*/ 4651 w 10000"/>
                <a:gd name="connsiteY67" fmla="*/ 9338 h 10000"/>
                <a:gd name="connsiteX68" fmla="*/ 5004 w 10000"/>
                <a:gd name="connsiteY68" fmla="*/ 9383 h 10000"/>
                <a:gd name="connsiteX69" fmla="*/ 5097 w 10000"/>
                <a:gd name="connsiteY69" fmla="*/ 9618 h 10000"/>
                <a:gd name="connsiteX70" fmla="*/ 4781 w 10000"/>
                <a:gd name="connsiteY70" fmla="*/ 10000 h 10000"/>
                <a:gd name="connsiteX0" fmla="*/ 4781 w 10000"/>
                <a:gd name="connsiteY0" fmla="*/ 10000 h 10000"/>
                <a:gd name="connsiteX1" fmla="*/ 3982 w 10000"/>
                <a:gd name="connsiteY1" fmla="*/ 9559 h 10000"/>
                <a:gd name="connsiteX2" fmla="*/ 3499 w 10000"/>
                <a:gd name="connsiteY2" fmla="*/ 8692 h 10000"/>
                <a:gd name="connsiteX3" fmla="*/ 3834 w 10000"/>
                <a:gd name="connsiteY3" fmla="*/ 8412 h 10000"/>
                <a:gd name="connsiteX4" fmla="*/ 5805 w 10000"/>
                <a:gd name="connsiteY4" fmla="*/ 3422 h 10000"/>
                <a:gd name="connsiteX5" fmla="*/ 5789 w 10000"/>
                <a:gd name="connsiteY5" fmla="*/ 3086 h 10000"/>
                <a:gd name="connsiteX6" fmla="*/ 5399 w 10000"/>
                <a:gd name="connsiteY6" fmla="*/ 3382 h 10000"/>
                <a:gd name="connsiteX7" fmla="*/ 4890 w 10000"/>
                <a:gd name="connsiteY7" fmla="*/ 3712 h 10000"/>
                <a:gd name="connsiteX8" fmla="*/ 4614 w 10000"/>
                <a:gd name="connsiteY8" fmla="*/ 4363 h 10000"/>
                <a:gd name="connsiteX9" fmla="*/ 4514 w 10000"/>
                <a:gd name="connsiteY9" fmla="*/ 4655 h 10000"/>
                <a:gd name="connsiteX10" fmla="*/ 3866 w 10000"/>
                <a:gd name="connsiteY10" fmla="*/ 5297 h 10000"/>
                <a:gd name="connsiteX11" fmla="*/ 3232 w 10000"/>
                <a:gd name="connsiteY11" fmla="*/ 5641 h 10000"/>
                <a:gd name="connsiteX12" fmla="*/ 2790 w 10000"/>
                <a:gd name="connsiteY12" fmla="*/ 5616 h 10000"/>
                <a:gd name="connsiteX13" fmla="*/ 2143 w 10000"/>
                <a:gd name="connsiteY13" fmla="*/ 5428 h 10000"/>
                <a:gd name="connsiteX14" fmla="*/ 1530 w 10000"/>
                <a:gd name="connsiteY14" fmla="*/ 5766 h 10000"/>
                <a:gd name="connsiteX15" fmla="*/ 546 w 10000"/>
                <a:gd name="connsiteY15" fmla="*/ 5678 h 10000"/>
                <a:gd name="connsiteX16" fmla="*/ 0 w 10000"/>
                <a:gd name="connsiteY16" fmla="*/ 5728 h 10000"/>
                <a:gd name="connsiteX17" fmla="*/ 249 w 10000"/>
                <a:gd name="connsiteY17" fmla="*/ 5325 h 10000"/>
                <a:gd name="connsiteX18" fmla="*/ 26 w 10000"/>
                <a:gd name="connsiteY18" fmla="*/ 5060 h 10000"/>
                <a:gd name="connsiteX19" fmla="*/ 583 w 10000"/>
                <a:gd name="connsiteY19" fmla="*/ 4837 h 10000"/>
                <a:gd name="connsiteX20" fmla="*/ 713 w 10000"/>
                <a:gd name="connsiteY20" fmla="*/ 4378 h 10000"/>
                <a:gd name="connsiteX21" fmla="*/ 1549 w 10000"/>
                <a:gd name="connsiteY21" fmla="*/ 4390 h 10000"/>
                <a:gd name="connsiteX22" fmla="*/ 1716 w 10000"/>
                <a:gd name="connsiteY22" fmla="*/ 4014 h 10000"/>
                <a:gd name="connsiteX23" fmla="*/ 2106 w 10000"/>
                <a:gd name="connsiteY23" fmla="*/ 3734 h 10000"/>
                <a:gd name="connsiteX24" fmla="*/ 1939 w 10000"/>
                <a:gd name="connsiteY24" fmla="*/ 3264 h 10000"/>
                <a:gd name="connsiteX25" fmla="*/ 2719 w 10000"/>
                <a:gd name="connsiteY25" fmla="*/ 2940 h 10000"/>
                <a:gd name="connsiteX26" fmla="*/ 2478 w 10000"/>
                <a:gd name="connsiteY26" fmla="*/ 2587 h 10000"/>
                <a:gd name="connsiteX27" fmla="*/ 2645 w 10000"/>
                <a:gd name="connsiteY27" fmla="*/ 2073 h 10000"/>
                <a:gd name="connsiteX28" fmla="*/ 3202 w 10000"/>
                <a:gd name="connsiteY28" fmla="*/ 2102 h 10000"/>
                <a:gd name="connsiteX29" fmla="*/ 3481 w 10000"/>
                <a:gd name="connsiteY29" fmla="*/ 1367 h 10000"/>
                <a:gd name="connsiteX30" fmla="*/ 3592 w 10000"/>
                <a:gd name="connsiteY30" fmla="*/ 206 h 10000"/>
                <a:gd name="connsiteX31" fmla="*/ 4279 w 10000"/>
                <a:gd name="connsiteY31" fmla="*/ 29 h 10000"/>
                <a:gd name="connsiteX32" fmla="*/ 5505 w 10000"/>
                <a:gd name="connsiteY32" fmla="*/ 221 h 10000"/>
                <a:gd name="connsiteX33" fmla="*/ 6230 w 10000"/>
                <a:gd name="connsiteY33" fmla="*/ 0 h 10000"/>
                <a:gd name="connsiteX34" fmla="*/ 6898 w 10000"/>
                <a:gd name="connsiteY34" fmla="*/ 88 h 10000"/>
                <a:gd name="connsiteX35" fmla="*/ 7400 w 10000"/>
                <a:gd name="connsiteY35" fmla="*/ 206 h 10000"/>
                <a:gd name="connsiteX36" fmla="*/ 6991 w 10000"/>
                <a:gd name="connsiteY36" fmla="*/ 382 h 10000"/>
                <a:gd name="connsiteX37" fmla="*/ 7158 w 10000"/>
                <a:gd name="connsiteY37" fmla="*/ 779 h 10000"/>
                <a:gd name="connsiteX38" fmla="*/ 7493 w 10000"/>
                <a:gd name="connsiteY38" fmla="*/ 1000 h 10000"/>
                <a:gd name="connsiteX39" fmla="*/ 7233 w 10000"/>
                <a:gd name="connsiteY39" fmla="*/ 1103 h 10000"/>
                <a:gd name="connsiteX40" fmla="*/ 6174 w 10000"/>
                <a:gd name="connsiteY40" fmla="*/ 1176 h 10000"/>
                <a:gd name="connsiteX41" fmla="*/ 6842 w 10000"/>
                <a:gd name="connsiteY41" fmla="*/ 1617 h 10000"/>
                <a:gd name="connsiteX42" fmla="*/ 6712 w 10000"/>
                <a:gd name="connsiteY42" fmla="*/ 1838 h 10000"/>
                <a:gd name="connsiteX43" fmla="*/ 7270 w 10000"/>
                <a:gd name="connsiteY43" fmla="*/ 2205 h 10000"/>
                <a:gd name="connsiteX44" fmla="*/ 7567 w 10000"/>
                <a:gd name="connsiteY44" fmla="*/ 2720 h 10000"/>
                <a:gd name="connsiteX45" fmla="*/ 8217 w 10000"/>
                <a:gd name="connsiteY45" fmla="*/ 3176 h 10000"/>
                <a:gd name="connsiteX46" fmla="*/ 7827 w 10000"/>
                <a:gd name="connsiteY46" fmla="*/ 3484 h 10000"/>
                <a:gd name="connsiteX47" fmla="*/ 7957 w 10000"/>
                <a:gd name="connsiteY47" fmla="*/ 3881 h 10000"/>
                <a:gd name="connsiteX48" fmla="*/ 8718 w 10000"/>
                <a:gd name="connsiteY48" fmla="*/ 4484 h 10000"/>
                <a:gd name="connsiteX49" fmla="*/ 9350 w 10000"/>
                <a:gd name="connsiteY49" fmla="*/ 4719 h 10000"/>
                <a:gd name="connsiteX50" fmla="*/ 10000 w 10000"/>
                <a:gd name="connsiteY50" fmla="*/ 5119 h 10000"/>
                <a:gd name="connsiteX51" fmla="*/ 9610 w 10000"/>
                <a:gd name="connsiteY51" fmla="*/ 5384 h 10000"/>
                <a:gd name="connsiteX52" fmla="*/ 8514 w 10000"/>
                <a:gd name="connsiteY52" fmla="*/ 5296 h 10000"/>
                <a:gd name="connsiteX53" fmla="*/ 8050 w 10000"/>
                <a:gd name="connsiteY53" fmla="*/ 5016 h 10000"/>
                <a:gd name="connsiteX54" fmla="*/ 7771 w 10000"/>
                <a:gd name="connsiteY54" fmla="*/ 4940 h 10000"/>
                <a:gd name="connsiteX55" fmla="*/ 7901 w 10000"/>
                <a:gd name="connsiteY55" fmla="*/ 5296 h 10000"/>
                <a:gd name="connsiteX56" fmla="*/ 7511 w 10000"/>
                <a:gd name="connsiteY56" fmla="*/ 5384 h 10000"/>
                <a:gd name="connsiteX57" fmla="*/ 7381 w 10000"/>
                <a:gd name="connsiteY57" fmla="*/ 5781 h 10000"/>
                <a:gd name="connsiteX58" fmla="*/ 7065 w 10000"/>
                <a:gd name="connsiteY58" fmla="*/ 6295 h 10000"/>
                <a:gd name="connsiteX59" fmla="*/ 7010 w 10000"/>
                <a:gd name="connsiteY59" fmla="*/ 7016 h 10000"/>
                <a:gd name="connsiteX60" fmla="*/ 7214 w 10000"/>
                <a:gd name="connsiteY60" fmla="*/ 7398 h 10000"/>
                <a:gd name="connsiteX61" fmla="*/ 7400 w 10000"/>
                <a:gd name="connsiteY61" fmla="*/ 7677 h 10000"/>
                <a:gd name="connsiteX62" fmla="*/ 7065 w 10000"/>
                <a:gd name="connsiteY62" fmla="*/ 7883 h 10000"/>
                <a:gd name="connsiteX63" fmla="*/ 6601 w 10000"/>
                <a:gd name="connsiteY63" fmla="*/ 7839 h 10000"/>
                <a:gd name="connsiteX64" fmla="*/ 5988 w 10000"/>
                <a:gd name="connsiteY64" fmla="*/ 8412 h 10000"/>
                <a:gd name="connsiteX65" fmla="*/ 5264 w 10000"/>
                <a:gd name="connsiteY65" fmla="*/ 8853 h 10000"/>
                <a:gd name="connsiteX66" fmla="*/ 4614 w 10000"/>
                <a:gd name="connsiteY66" fmla="*/ 9177 h 10000"/>
                <a:gd name="connsiteX67" fmla="*/ 4651 w 10000"/>
                <a:gd name="connsiteY67" fmla="*/ 9338 h 10000"/>
                <a:gd name="connsiteX68" fmla="*/ 5004 w 10000"/>
                <a:gd name="connsiteY68" fmla="*/ 9383 h 10000"/>
                <a:gd name="connsiteX69" fmla="*/ 5097 w 10000"/>
                <a:gd name="connsiteY69" fmla="*/ 9618 h 10000"/>
                <a:gd name="connsiteX70" fmla="*/ 4781 w 10000"/>
                <a:gd name="connsiteY70" fmla="*/ 10000 h 10000"/>
                <a:gd name="connsiteX0" fmla="*/ 4781 w 10000"/>
                <a:gd name="connsiteY0" fmla="*/ 10000 h 10000"/>
                <a:gd name="connsiteX1" fmla="*/ 3982 w 10000"/>
                <a:gd name="connsiteY1" fmla="*/ 9559 h 10000"/>
                <a:gd name="connsiteX2" fmla="*/ 3499 w 10000"/>
                <a:gd name="connsiteY2" fmla="*/ 8692 h 10000"/>
                <a:gd name="connsiteX3" fmla="*/ 6292 w 10000"/>
                <a:gd name="connsiteY3" fmla="*/ 2977 h 10000"/>
                <a:gd name="connsiteX4" fmla="*/ 5805 w 10000"/>
                <a:gd name="connsiteY4" fmla="*/ 3422 h 10000"/>
                <a:gd name="connsiteX5" fmla="*/ 5789 w 10000"/>
                <a:gd name="connsiteY5" fmla="*/ 3086 h 10000"/>
                <a:gd name="connsiteX6" fmla="*/ 5399 w 10000"/>
                <a:gd name="connsiteY6" fmla="*/ 3382 h 10000"/>
                <a:gd name="connsiteX7" fmla="*/ 4890 w 10000"/>
                <a:gd name="connsiteY7" fmla="*/ 3712 h 10000"/>
                <a:gd name="connsiteX8" fmla="*/ 4614 w 10000"/>
                <a:gd name="connsiteY8" fmla="*/ 4363 h 10000"/>
                <a:gd name="connsiteX9" fmla="*/ 4514 w 10000"/>
                <a:gd name="connsiteY9" fmla="*/ 4655 h 10000"/>
                <a:gd name="connsiteX10" fmla="*/ 3866 w 10000"/>
                <a:gd name="connsiteY10" fmla="*/ 5297 h 10000"/>
                <a:gd name="connsiteX11" fmla="*/ 3232 w 10000"/>
                <a:gd name="connsiteY11" fmla="*/ 5641 h 10000"/>
                <a:gd name="connsiteX12" fmla="*/ 2790 w 10000"/>
                <a:gd name="connsiteY12" fmla="*/ 5616 h 10000"/>
                <a:gd name="connsiteX13" fmla="*/ 2143 w 10000"/>
                <a:gd name="connsiteY13" fmla="*/ 5428 h 10000"/>
                <a:gd name="connsiteX14" fmla="*/ 1530 w 10000"/>
                <a:gd name="connsiteY14" fmla="*/ 5766 h 10000"/>
                <a:gd name="connsiteX15" fmla="*/ 546 w 10000"/>
                <a:gd name="connsiteY15" fmla="*/ 5678 h 10000"/>
                <a:gd name="connsiteX16" fmla="*/ 0 w 10000"/>
                <a:gd name="connsiteY16" fmla="*/ 5728 h 10000"/>
                <a:gd name="connsiteX17" fmla="*/ 249 w 10000"/>
                <a:gd name="connsiteY17" fmla="*/ 5325 h 10000"/>
                <a:gd name="connsiteX18" fmla="*/ 26 w 10000"/>
                <a:gd name="connsiteY18" fmla="*/ 5060 h 10000"/>
                <a:gd name="connsiteX19" fmla="*/ 583 w 10000"/>
                <a:gd name="connsiteY19" fmla="*/ 4837 h 10000"/>
                <a:gd name="connsiteX20" fmla="*/ 713 w 10000"/>
                <a:gd name="connsiteY20" fmla="*/ 4378 h 10000"/>
                <a:gd name="connsiteX21" fmla="*/ 1549 w 10000"/>
                <a:gd name="connsiteY21" fmla="*/ 4390 h 10000"/>
                <a:gd name="connsiteX22" fmla="*/ 1716 w 10000"/>
                <a:gd name="connsiteY22" fmla="*/ 4014 h 10000"/>
                <a:gd name="connsiteX23" fmla="*/ 2106 w 10000"/>
                <a:gd name="connsiteY23" fmla="*/ 3734 h 10000"/>
                <a:gd name="connsiteX24" fmla="*/ 1939 w 10000"/>
                <a:gd name="connsiteY24" fmla="*/ 3264 h 10000"/>
                <a:gd name="connsiteX25" fmla="*/ 2719 w 10000"/>
                <a:gd name="connsiteY25" fmla="*/ 2940 h 10000"/>
                <a:gd name="connsiteX26" fmla="*/ 2478 w 10000"/>
                <a:gd name="connsiteY26" fmla="*/ 2587 h 10000"/>
                <a:gd name="connsiteX27" fmla="*/ 2645 w 10000"/>
                <a:gd name="connsiteY27" fmla="*/ 2073 h 10000"/>
                <a:gd name="connsiteX28" fmla="*/ 3202 w 10000"/>
                <a:gd name="connsiteY28" fmla="*/ 2102 h 10000"/>
                <a:gd name="connsiteX29" fmla="*/ 3481 w 10000"/>
                <a:gd name="connsiteY29" fmla="*/ 1367 h 10000"/>
                <a:gd name="connsiteX30" fmla="*/ 3592 w 10000"/>
                <a:gd name="connsiteY30" fmla="*/ 206 h 10000"/>
                <a:gd name="connsiteX31" fmla="*/ 4279 w 10000"/>
                <a:gd name="connsiteY31" fmla="*/ 29 h 10000"/>
                <a:gd name="connsiteX32" fmla="*/ 5505 w 10000"/>
                <a:gd name="connsiteY32" fmla="*/ 221 h 10000"/>
                <a:gd name="connsiteX33" fmla="*/ 6230 w 10000"/>
                <a:gd name="connsiteY33" fmla="*/ 0 h 10000"/>
                <a:gd name="connsiteX34" fmla="*/ 6898 w 10000"/>
                <a:gd name="connsiteY34" fmla="*/ 88 h 10000"/>
                <a:gd name="connsiteX35" fmla="*/ 7400 w 10000"/>
                <a:gd name="connsiteY35" fmla="*/ 206 h 10000"/>
                <a:gd name="connsiteX36" fmla="*/ 6991 w 10000"/>
                <a:gd name="connsiteY36" fmla="*/ 382 h 10000"/>
                <a:gd name="connsiteX37" fmla="*/ 7158 w 10000"/>
                <a:gd name="connsiteY37" fmla="*/ 779 h 10000"/>
                <a:gd name="connsiteX38" fmla="*/ 7493 w 10000"/>
                <a:gd name="connsiteY38" fmla="*/ 1000 h 10000"/>
                <a:gd name="connsiteX39" fmla="*/ 7233 w 10000"/>
                <a:gd name="connsiteY39" fmla="*/ 1103 h 10000"/>
                <a:gd name="connsiteX40" fmla="*/ 6174 w 10000"/>
                <a:gd name="connsiteY40" fmla="*/ 1176 h 10000"/>
                <a:gd name="connsiteX41" fmla="*/ 6842 w 10000"/>
                <a:gd name="connsiteY41" fmla="*/ 1617 h 10000"/>
                <a:gd name="connsiteX42" fmla="*/ 6712 w 10000"/>
                <a:gd name="connsiteY42" fmla="*/ 1838 h 10000"/>
                <a:gd name="connsiteX43" fmla="*/ 7270 w 10000"/>
                <a:gd name="connsiteY43" fmla="*/ 2205 h 10000"/>
                <a:gd name="connsiteX44" fmla="*/ 7567 w 10000"/>
                <a:gd name="connsiteY44" fmla="*/ 2720 h 10000"/>
                <a:gd name="connsiteX45" fmla="*/ 8217 w 10000"/>
                <a:gd name="connsiteY45" fmla="*/ 3176 h 10000"/>
                <a:gd name="connsiteX46" fmla="*/ 7827 w 10000"/>
                <a:gd name="connsiteY46" fmla="*/ 3484 h 10000"/>
                <a:gd name="connsiteX47" fmla="*/ 7957 w 10000"/>
                <a:gd name="connsiteY47" fmla="*/ 3881 h 10000"/>
                <a:gd name="connsiteX48" fmla="*/ 8718 w 10000"/>
                <a:gd name="connsiteY48" fmla="*/ 4484 h 10000"/>
                <a:gd name="connsiteX49" fmla="*/ 9350 w 10000"/>
                <a:gd name="connsiteY49" fmla="*/ 4719 h 10000"/>
                <a:gd name="connsiteX50" fmla="*/ 10000 w 10000"/>
                <a:gd name="connsiteY50" fmla="*/ 5119 h 10000"/>
                <a:gd name="connsiteX51" fmla="*/ 9610 w 10000"/>
                <a:gd name="connsiteY51" fmla="*/ 5384 h 10000"/>
                <a:gd name="connsiteX52" fmla="*/ 8514 w 10000"/>
                <a:gd name="connsiteY52" fmla="*/ 5296 h 10000"/>
                <a:gd name="connsiteX53" fmla="*/ 8050 w 10000"/>
                <a:gd name="connsiteY53" fmla="*/ 5016 h 10000"/>
                <a:gd name="connsiteX54" fmla="*/ 7771 w 10000"/>
                <a:gd name="connsiteY54" fmla="*/ 4940 h 10000"/>
                <a:gd name="connsiteX55" fmla="*/ 7901 w 10000"/>
                <a:gd name="connsiteY55" fmla="*/ 5296 h 10000"/>
                <a:gd name="connsiteX56" fmla="*/ 7511 w 10000"/>
                <a:gd name="connsiteY56" fmla="*/ 5384 h 10000"/>
                <a:gd name="connsiteX57" fmla="*/ 7381 w 10000"/>
                <a:gd name="connsiteY57" fmla="*/ 5781 h 10000"/>
                <a:gd name="connsiteX58" fmla="*/ 7065 w 10000"/>
                <a:gd name="connsiteY58" fmla="*/ 6295 h 10000"/>
                <a:gd name="connsiteX59" fmla="*/ 7010 w 10000"/>
                <a:gd name="connsiteY59" fmla="*/ 7016 h 10000"/>
                <a:gd name="connsiteX60" fmla="*/ 7214 w 10000"/>
                <a:gd name="connsiteY60" fmla="*/ 7398 h 10000"/>
                <a:gd name="connsiteX61" fmla="*/ 7400 w 10000"/>
                <a:gd name="connsiteY61" fmla="*/ 7677 h 10000"/>
                <a:gd name="connsiteX62" fmla="*/ 7065 w 10000"/>
                <a:gd name="connsiteY62" fmla="*/ 7883 h 10000"/>
                <a:gd name="connsiteX63" fmla="*/ 6601 w 10000"/>
                <a:gd name="connsiteY63" fmla="*/ 7839 h 10000"/>
                <a:gd name="connsiteX64" fmla="*/ 5988 w 10000"/>
                <a:gd name="connsiteY64" fmla="*/ 8412 h 10000"/>
                <a:gd name="connsiteX65" fmla="*/ 5264 w 10000"/>
                <a:gd name="connsiteY65" fmla="*/ 8853 h 10000"/>
                <a:gd name="connsiteX66" fmla="*/ 4614 w 10000"/>
                <a:gd name="connsiteY66" fmla="*/ 9177 h 10000"/>
                <a:gd name="connsiteX67" fmla="*/ 4651 w 10000"/>
                <a:gd name="connsiteY67" fmla="*/ 9338 h 10000"/>
                <a:gd name="connsiteX68" fmla="*/ 5004 w 10000"/>
                <a:gd name="connsiteY68" fmla="*/ 9383 h 10000"/>
                <a:gd name="connsiteX69" fmla="*/ 5097 w 10000"/>
                <a:gd name="connsiteY69" fmla="*/ 9618 h 10000"/>
                <a:gd name="connsiteX70" fmla="*/ 4781 w 10000"/>
                <a:gd name="connsiteY70" fmla="*/ 10000 h 10000"/>
                <a:gd name="connsiteX0" fmla="*/ 4781 w 10000"/>
                <a:gd name="connsiteY0" fmla="*/ 10000 h 10000"/>
                <a:gd name="connsiteX1" fmla="*/ 3982 w 10000"/>
                <a:gd name="connsiteY1" fmla="*/ 9559 h 10000"/>
                <a:gd name="connsiteX2" fmla="*/ 7194 w 10000"/>
                <a:gd name="connsiteY2" fmla="*/ 3143 h 10000"/>
                <a:gd name="connsiteX3" fmla="*/ 6292 w 10000"/>
                <a:gd name="connsiteY3" fmla="*/ 2977 h 10000"/>
                <a:gd name="connsiteX4" fmla="*/ 5805 w 10000"/>
                <a:gd name="connsiteY4" fmla="*/ 3422 h 10000"/>
                <a:gd name="connsiteX5" fmla="*/ 5789 w 10000"/>
                <a:gd name="connsiteY5" fmla="*/ 3086 h 10000"/>
                <a:gd name="connsiteX6" fmla="*/ 5399 w 10000"/>
                <a:gd name="connsiteY6" fmla="*/ 3382 h 10000"/>
                <a:gd name="connsiteX7" fmla="*/ 4890 w 10000"/>
                <a:gd name="connsiteY7" fmla="*/ 3712 h 10000"/>
                <a:gd name="connsiteX8" fmla="*/ 4614 w 10000"/>
                <a:gd name="connsiteY8" fmla="*/ 4363 h 10000"/>
                <a:gd name="connsiteX9" fmla="*/ 4514 w 10000"/>
                <a:gd name="connsiteY9" fmla="*/ 4655 h 10000"/>
                <a:gd name="connsiteX10" fmla="*/ 3866 w 10000"/>
                <a:gd name="connsiteY10" fmla="*/ 5297 h 10000"/>
                <a:gd name="connsiteX11" fmla="*/ 3232 w 10000"/>
                <a:gd name="connsiteY11" fmla="*/ 5641 h 10000"/>
                <a:gd name="connsiteX12" fmla="*/ 2790 w 10000"/>
                <a:gd name="connsiteY12" fmla="*/ 5616 h 10000"/>
                <a:gd name="connsiteX13" fmla="*/ 2143 w 10000"/>
                <a:gd name="connsiteY13" fmla="*/ 5428 h 10000"/>
                <a:gd name="connsiteX14" fmla="*/ 1530 w 10000"/>
                <a:gd name="connsiteY14" fmla="*/ 5766 h 10000"/>
                <a:gd name="connsiteX15" fmla="*/ 546 w 10000"/>
                <a:gd name="connsiteY15" fmla="*/ 5678 h 10000"/>
                <a:gd name="connsiteX16" fmla="*/ 0 w 10000"/>
                <a:gd name="connsiteY16" fmla="*/ 5728 h 10000"/>
                <a:gd name="connsiteX17" fmla="*/ 249 w 10000"/>
                <a:gd name="connsiteY17" fmla="*/ 5325 h 10000"/>
                <a:gd name="connsiteX18" fmla="*/ 26 w 10000"/>
                <a:gd name="connsiteY18" fmla="*/ 5060 h 10000"/>
                <a:gd name="connsiteX19" fmla="*/ 583 w 10000"/>
                <a:gd name="connsiteY19" fmla="*/ 4837 h 10000"/>
                <a:gd name="connsiteX20" fmla="*/ 713 w 10000"/>
                <a:gd name="connsiteY20" fmla="*/ 4378 h 10000"/>
                <a:gd name="connsiteX21" fmla="*/ 1549 w 10000"/>
                <a:gd name="connsiteY21" fmla="*/ 4390 h 10000"/>
                <a:gd name="connsiteX22" fmla="*/ 1716 w 10000"/>
                <a:gd name="connsiteY22" fmla="*/ 4014 h 10000"/>
                <a:gd name="connsiteX23" fmla="*/ 2106 w 10000"/>
                <a:gd name="connsiteY23" fmla="*/ 3734 h 10000"/>
                <a:gd name="connsiteX24" fmla="*/ 1939 w 10000"/>
                <a:gd name="connsiteY24" fmla="*/ 3264 h 10000"/>
                <a:gd name="connsiteX25" fmla="*/ 2719 w 10000"/>
                <a:gd name="connsiteY25" fmla="*/ 2940 h 10000"/>
                <a:gd name="connsiteX26" fmla="*/ 2478 w 10000"/>
                <a:gd name="connsiteY26" fmla="*/ 2587 h 10000"/>
                <a:gd name="connsiteX27" fmla="*/ 2645 w 10000"/>
                <a:gd name="connsiteY27" fmla="*/ 2073 h 10000"/>
                <a:gd name="connsiteX28" fmla="*/ 3202 w 10000"/>
                <a:gd name="connsiteY28" fmla="*/ 2102 h 10000"/>
                <a:gd name="connsiteX29" fmla="*/ 3481 w 10000"/>
                <a:gd name="connsiteY29" fmla="*/ 1367 h 10000"/>
                <a:gd name="connsiteX30" fmla="*/ 3592 w 10000"/>
                <a:gd name="connsiteY30" fmla="*/ 206 h 10000"/>
                <a:gd name="connsiteX31" fmla="*/ 4279 w 10000"/>
                <a:gd name="connsiteY31" fmla="*/ 29 h 10000"/>
                <a:gd name="connsiteX32" fmla="*/ 5505 w 10000"/>
                <a:gd name="connsiteY32" fmla="*/ 221 h 10000"/>
                <a:gd name="connsiteX33" fmla="*/ 6230 w 10000"/>
                <a:gd name="connsiteY33" fmla="*/ 0 h 10000"/>
                <a:gd name="connsiteX34" fmla="*/ 6898 w 10000"/>
                <a:gd name="connsiteY34" fmla="*/ 88 h 10000"/>
                <a:gd name="connsiteX35" fmla="*/ 7400 w 10000"/>
                <a:gd name="connsiteY35" fmla="*/ 206 h 10000"/>
                <a:gd name="connsiteX36" fmla="*/ 6991 w 10000"/>
                <a:gd name="connsiteY36" fmla="*/ 382 h 10000"/>
                <a:gd name="connsiteX37" fmla="*/ 7158 w 10000"/>
                <a:gd name="connsiteY37" fmla="*/ 779 h 10000"/>
                <a:gd name="connsiteX38" fmla="*/ 7493 w 10000"/>
                <a:gd name="connsiteY38" fmla="*/ 1000 h 10000"/>
                <a:gd name="connsiteX39" fmla="*/ 7233 w 10000"/>
                <a:gd name="connsiteY39" fmla="*/ 1103 h 10000"/>
                <a:gd name="connsiteX40" fmla="*/ 6174 w 10000"/>
                <a:gd name="connsiteY40" fmla="*/ 1176 h 10000"/>
                <a:gd name="connsiteX41" fmla="*/ 6842 w 10000"/>
                <a:gd name="connsiteY41" fmla="*/ 1617 h 10000"/>
                <a:gd name="connsiteX42" fmla="*/ 6712 w 10000"/>
                <a:gd name="connsiteY42" fmla="*/ 1838 h 10000"/>
                <a:gd name="connsiteX43" fmla="*/ 7270 w 10000"/>
                <a:gd name="connsiteY43" fmla="*/ 2205 h 10000"/>
                <a:gd name="connsiteX44" fmla="*/ 7567 w 10000"/>
                <a:gd name="connsiteY44" fmla="*/ 2720 h 10000"/>
                <a:gd name="connsiteX45" fmla="*/ 8217 w 10000"/>
                <a:gd name="connsiteY45" fmla="*/ 3176 h 10000"/>
                <a:gd name="connsiteX46" fmla="*/ 7827 w 10000"/>
                <a:gd name="connsiteY46" fmla="*/ 3484 h 10000"/>
                <a:gd name="connsiteX47" fmla="*/ 7957 w 10000"/>
                <a:gd name="connsiteY47" fmla="*/ 3881 h 10000"/>
                <a:gd name="connsiteX48" fmla="*/ 8718 w 10000"/>
                <a:gd name="connsiteY48" fmla="*/ 4484 h 10000"/>
                <a:gd name="connsiteX49" fmla="*/ 9350 w 10000"/>
                <a:gd name="connsiteY49" fmla="*/ 4719 h 10000"/>
                <a:gd name="connsiteX50" fmla="*/ 10000 w 10000"/>
                <a:gd name="connsiteY50" fmla="*/ 5119 h 10000"/>
                <a:gd name="connsiteX51" fmla="*/ 9610 w 10000"/>
                <a:gd name="connsiteY51" fmla="*/ 5384 h 10000"/>
                <a:gd name="connsiteX52" fmla="*/ 8514 w 10000"/>
                <a:gd name="connsiteY52" fmla="*/ 5296 h 10000"/>
                <a:gd name="connsiteX53" fmla="*/ 8050 w 10000"/>
                <a:gd name="connsiteY53" fmla="*/ 5016 h 10000"/>
                <a:gd name="connsiteX54" fmla="*/ 7771 w 10000"/>
                <a:gd name="connsiteY54" fmla="*/ 4940 h 10000"/>
                <a:gd name="connsiteX55" fmla="*/ 7901 w 10000"/>
                <a:gd name="connsiteY55" fmla="*/ 5296 h 10000"/>
                <a:gd name="connsiteX56" fmla="*/ 7511 w 10000"/>
                <a:gd name="connsiteY56" fmla="*/ 5384 h 10000"/>
                <a:gd name="connsiteX57" fmla="*/ 7381 w 10000"/>
                <a:gd name="connsiteY57" fmla="*/ 5781 h 10000"/>
                <a:gd name="connsiteX58" fmla="*/ 7065 w 10000"/>
                <a:gd name="connsiteY58" fmla="*/ 6295 h 10000"/>
                <a:gd name="connsiteX59" fmla="*/ 7010 w 10000"/>
                <a:gd name="connsiteY59" fmla="*/ 7016 h 10000"/>
                <a:gd name="connsiteX60" fmla="*/ 7214 w 10000"/>
                <a:gd name="connsiteY60" fmla="*/ 7398 h 10000"/>
                <a:gd name="connsiteX61" fmla="*/ 7400 w 10000"/>
                <a:gd name="connsiteY61" fmla="*/ 7677 h 10000"/>
                <a:gd name="connsiteX62" fmla="*/ 7065 w 10000"/>
                <a:gd name="connsiteY62" fmla="*/ 7883 h 10000"/>
                <a:gd name="connsiteX63" fmla="*/ 6601 w 10000"/>
                <a:gd name="connsiteY63" fmla="*/ 7839 h 10000"/>
                <a:gd name="connsiteX64" fmla="*/ 5988 w 10000"/>
                <a:gd name="connsiteY64" fmla="*/ 8412 h 10000"/>
                <a:gd name="connsiteX65" fmla="*/ 5264 w 10000"/>
                <a:gd name="connsiteY65" fmla="*/ 8853 h 10000"/>
                <a:gd name="connsiteX66" fmla="*/ 4614 w 10000"/>
                <a:gd name="connsiteY66" fmla="*/ 9177 h 10000"/>
                <a:gd name="connsiteX67" fmla="*/ 4651 w 10000"/>
                <a:gd name="connsiteY67" fmla="*/ 9338 h 10000"/>
                <a:gd name="connsiteX68" fmla="*/ 5004 w 10000"/>
                <a:gd name="connsiteY68" fmla="*/ 9383 h 10000"/>
                <a:gd name="connsiteX69" fmla="*/ 5097 w 10000"/>
                <a:gd name="connsiteY69" fmla="*/ 9618 h 10000"/>
                <a:gd name="connsiteX70" fmla="*/ 4781 w 10000"/>
                <a:gd name="connsiteY70" fmla="*/ 10000 h 10000"/>
                <a:gd name="connsiteX0" fmla="*/ 4781 w 10000"/>
                <a:gd name="connsiteY0" fmla="*/ 10000 h 10000"/>
                <a:gd name="connsiteX1" fmla="*/ 7566 w 10000"/>
                <a:gd name="connsiteY1" fmla="*/ 3471 h 10000"/>
                <a:gd name="connsiteX2" fmla="*/ 7194 w 10000"/>
                <a:gd name="connsiteY2" fmla="*/ 3143 h 10000"/>
                <a:gd name="connsiteX3" fmla="*/ 6292 w 10000"/>
                <a:gd name="connsiteY3" fmla="*/ 2977 h 10000"/>
                <a:gd name="connsiteX4" fmla="*/ 5805 w 10000"/>
                <a:gd name="connsiteY4" fmla="*/ 3422 h 10000"/>
                <a:gd name="connsiteX5" fmla="*/ 5789 w 10000"/>
                <a:gd name="connsiteY5" fmla="*/ 3086 h 10000"/>
                <a:gd name="connsiteX6" fmla="*/ 5399 w 10000"/>
                <a:gd name="connsiteY6" fmla="*/ 3382 h 10000"/>
                <a:gd name="connsiteX7" fmla="*/ 4890 w 10000"/>
                <a:gd name="connsiteY7" fmla="*/ 3712 h 10000"/>
                <a:gd name="connsiteX8" fmla="*/ 4614 w 10000"/>
                <a:gd name="connsiteY8" fmla="*/ 4363 h 10000"/>
                <a:gd name="connsiteX9" fmla="*/ 4514 w 10000"/>
                <a:gd name="connsiteY9" fmla="*/ 4655 h 10000"/>
                <a:gd name="connsiteX10" fmla="*/ 3866 w 10000"/>
                <a:gd name="connsiteY10" fmla="*/ 5297 h 10000"/>
                <a:gd name="connsiteX11" fmla="*/ 3232 w 10000"/>
                <a:gd name="connsiteY11" fmla="*/ 5641 h 10000"/>
                <a:gd name="connsiteX12" fmla="*/ 2790 w 10000"/>
                <a:gd name="connsiteY12" fmla="*/ 5616 h 10000"/>
                <a:gd name="connsiteX13" fmla="*/ 2143 w 10000"/>
                <a:gd name="connsiteY13" fmla="*/ 5428 h 10000"/>
                <a:gd name="connsiteX14" fmla="*/ 1530 w 10000"/>
                <a:gd name="connsiteY14" fmla="*/ 5766 h 10000"/>
                <a:gd name="connsiteX15" fmla="*/ 546 w 10000"/>
                <a:gd name="connsiteY15" fmla="*/ 5678 h 10000"/>
                <a:gd name="connsiteX16" fmla="*/ 0 w 10000"/>
                <a:gd name="connsiteY16" fmla="*/ 5728 h 10000"/>
                <a:gd name="connsiteX17" fmla="*/ 249 w 10000"/>
                <a:gd name="connsiteY17" fmla="*/ 5325 h 10000"/>
                <a:gd name="connsiteX18" fmla="*/ 26 w 10000"/>
                <a:gd name="connsiteY18" fmla="*/ 5060 h 10000"/>
                <a:gd name="connsiteX19" fmla="*/ 583 w 10000"/>
                <a:gd name="connsiteY19" fmla="*/ 4837 h 10000"/>
                <a:gd name="connsiteX20" fmla="*/ 713 w 10000"/>
                <a:gd name="connsiteY20" fmla="*/ 4378 h 10000"/>
                <a:gd name="connsiteX21" fmla="*/ 1549 w 10000"/>
                <a:gd name="connsiteY21" fmla="*/ 4390 h 10000"/>
                <a:gd name="connsiteX22" fmla="*/ 1716 w 10000"/>
                <a:gd name="connsiteY22" fmla="*/ 4014 h 10000"/>
                <a:gd name="connsiteX23" fmla="*/ 2106 w 10000"/>
                <a:gd name="connsiteY23" fmla="*/ 3734 h 10000"/>
                <a:gd name="connsiteX24" fmla="*/ 1939 w 10000"/>
                <a:gd name="connsiteY24" fmla="*/ 3264 h 10000"/>
                <a:gd name="connsiteX25" fmla="*/ 2719 w 10000"/>
                <a:gd name="connsiteY25" fmla="*/ 2940 h 10000"/>
                <a:gd name="connsiteX26" fmla="*/ 2478 w 10000"/>
                <a:gd name="connsiteY26" fmla="*/ 2587 h 10000"/>
                <a:gd name="connsiteX27" fmla="*/ 2645 w 10000"/>
                <a:gd name="connsiteY27" fmla="*/ 2073 h 10000"/>
                <a:gd name="connsiteX28" fmla="*/ 3202 w 10000"/>
                <a:gd name="connsiteY28" fmla="*/ 2102 h 10000"/>
                <a:gd name="connsiteX29" fmla="*/ 3481 w 10000"/>
                <a:gd name="connsiteY29" fmla="*/ 1367 h 10000"/>
                <a:gd name="connsiteX30" fmla="*/ 3592 w 10000"/>
                <a:gd name="connsiteY30" fmla="*/ 206 h 10000"/>
                <a:gd name="connsiteX31" fmla="*/ 4279 w 10000"/>
                <a:gd name="connsiteY31" fmla="*/ 29 h 10000"/>
                <a:gd name="connsiteX32" fmla="*/ 5505 w 10000"/>
                <a:gd name="connsiteY32" fmla="*/ 221 h 10000"/>
                <a:gd name="connsiteX33" fmla="*/ 6230 w 10000"/>
                <a:gd name="connsiteY33" fmla="*/ 0 h 10000"/>
                <a:gd name="connsiteX34" fmla="*/ 6898 w 10000"/>
                <a:gd name="connsiteY34" fmla="*/ 88 h 10000"/>
                <a:gd name="connsiteX35" fmla="*/ 7400 w 10000"/>
                <a:gd name="connsiteY35" fmla="*/ 206 h 10000"/>
                <a:gd name="connsiteX36" fmla="*/ 6991 w 10000"/>
                <a:gd name="connsiteY36" fmla="*/ 382 h 10000"/>
                <a:gd name="connsiteX37" fmla="*/ 7158 w 10000"/>
                <a:gd name="connsiteY37" fmla="*/ 779 h 10000"/>
                <a:gd name="connsiteX38" fmla="*/ 7493 w 10000"/>
                <a:gd name="connsiteY38" fmla="*/ 1000 h 10000"/>
                <a:gd name="connsiteX39" fmla="*/ 7233 w 10000"/>
                <a:gd name="connsiteY39" fmla="*/ 1103 h 10000"/>
                <a:gd name="connsiteX40" fmla="*/ 6174 w 10000"/>
                <a:gd name="connsiteY40" fmla="*/ 1176 h 10000"/>
                <a:gd name="connsiteX41" fmla="*/ 6842 w 10000"/>
                <a:gd name="connsiteY41" fmla="*/ 1617 h 10000"/>
                <a:gd name="connsiteX42" fmla="*/ 6712 w 10000"/>
                <a:gd name="connsiteY42" fmla="*/ 1838 h 10000"/>
                <a:gd name="connsiteX43" fmla="*/ 7270 w 10000"/>
                <a:gd name="connsiteY43" fmla="*/ 2205 h 10000"/>
                <a:gd name="connsiteX44" fmla="*/ 7567 w 10000"/>
                <a:gd name="connsiteY44" fmla="*/ 2720 h 10000"/>
                <a:gd name="connsiteX45" fmla="*/ 8217 w 10000"/>
                <a:gd name="connsiteY45" fmla="*/ 3176 h 10000"/>
                <a:gd name="connsiteX46" fmla="*/ 7827 w 10000"/>
                <a:gd name="connsiteY46" fmla="*/ 3484 h 10000"/>
                <a:gd name="connsiteX47" fmla="*/ 7957 w 10000"/>
                <a:gd name="connsiteY47" fmla="*/ 3881 h 10000"/>
                <a:gd name="connsiteX48" fmla="*/ 8718 w 10000"/>
                <a:gd name="connsiteY48" fmla="*/ 4484 h 10000"/>
                <a:gd name="connsiteX49" fmla="*/ 9350 w 10000"/>
                <a:gd name="connsiteY49" fmla="*/ 4719 h 10000"/>
                <a:gd name="connsiteX50" fmla="*/ 10000 w 10000"/>
                <a:gd name="connsiteY50" fmla="*/ 5119 h 10000"/>
                <a:gd name="connsiteX51" fmla="*/ 9610 w 10000"/>
                <a:gd name="connsiteY51" fmla="*/ 5384 h 10000"/>
                <a:gd name="connsiteX52" fmla="*/ 8514 w 10000"/>
                <a:gd name="connsiteY52" fmla="*/ 5296 h 10000"/>
                <a:gd name="connsiteX53" fmla="*/ 8050 w 10000"/>
                <a:gd name="connsiteY53" fmla="*/ 5016 h 10000"/>
                <a:gd name="connsiteX54" fmla="*/ 7771 w 10000"/>
                <a:gd name="connsiteY54" fmla="*/ 4940 h 10000"/>
                <a:gd name="connsiteX55" fmla="*/ 7901 w 10000"/>
                <a:gd name="connsiteY55" fmla="*/ 5296 h 10000"/>
                <a:gd name="connsiteX56" fmla="*/ 7511 w 10000"/>
                <a:gd name="connsiteY56" fmla="*/ 5384 h 10000"/>
                <a:gd name="connsiteX57" fmla="*/ 7381 w 10000"/>
                <a:gd name="connsiteY57" fmla="*/ 5781 h 10000"/>
                <a:gd name="connsiteX58" fmla="*/ 7065 w 10000"/>
                <a:gd name="connsiteY58" fmla="*/ 6295 h 10000"/>
                <a:gd name="connsiteX59" fmla="*/ 7010 w 10000"/>
                <a:gd name="connsiteY59" fmla="*/ 7016 h 10000"/>
                <a:gd name="connsiteX60" fmla="*/ 7214 w 10000"/>
                <a:gd name="connsiteY60" fmla="*/ 7398 h 10000"/>
                <a:gd name="connsiteX61" fmla="*/ 7400 w 10000"/>
                <a:gd name="connsiteY61" fmla="*/ 7677 h 10000"/>
                <a:gd name="connsiteX62" fmla="*/ 7065 w 10000"/>
                <a:gd name="connsiteY62" fmla="*/ 7883 h 10000"/>
                <a:gd name="connsiteX63" fmla="*/ 6601 w 10000"/>
                <a:gd name="connsiteY63" fmla="*/ 7839 h 10000"/>
                <a:gd name="connsiteX64" fmla="*/ 5988 w 10000"/>
                <a:gd name="connsiteY64" fmla="*/ 8412 h 10000"/>
                <a:gd name="connsiteX65" fmla="*/ 5264 w 10000"/>
                <a:gd name="connsiteY65" fmla="*/ 8853 h 10000"/>
                <a:gd name="connsiteX66" fmla="*/ 4614 w 10000"/>
                <a:gd name="connsiteY66" fmla="*/ 9177 h 10000"/>
                <a:gd name="connsiteX67" fmla="*/ 4651 w 10000"/>
                <a:gd name="connsiteY67" fmla="*/ 9338 h 10000"/>
                <a:gd name="connsiteX68" fmla="*/ 5004 w 10000"/>
                <a:gd name="connsiteY68" fmla="*/ 9383 h 10000"/>
                <a:gd name="connsiteX69" fmla="*/ 5097 w 10000"/>
                <a:gd name="connsiteY69" fmla="*/ 9618 h 10000"/>
                <a:gd name="connsiteX70" fmla="*/ 4781 w 10000"/>
                <a:gd name="connsiteY70" fmla="*/ 10000 h 10000"/>
                <a:gd name="connsiteX0" fmla="*/ 4781 w 10000"/>
                <a:gd name="connsiteY0" fmla="*/ 10000 h 10000"/>
                <a:gd name="connsiteX1" fmla="*/ 7566 w 10000"/>
                <a:gd name="connsiteY1" fmla="*/ 3471 h 10000"/>
                <a:gd name="connsiteX2" fmla="*/ 7194 w 10000"/>
                <a:gd name="connsiteY2" fmla="*/ 3143 h 10000"/>
                <a:gd name="connsiteX3" fmla="*/ 6292 w 10000"/>
                <a:gd name="connsiteY3" fmla="*/ 2977 h 10000"/>
                <a:gd name="connsiteX4" fmla="*/ 5805 w 10000"/>
                <a:gd name="connsiteY4" fmla="*/ 3422 h 10000"/>
                <a:gd name="connsiteX5" fmla="*/ 5789 w 10000"/>
                <a:gd name="connsiteY5" fmla="*/ 3086 h 10000"/>
                <a:gd name="connsiteX6" fmla="*/ 5399 w 10000"/>
                <a:gd name="connsiteY6" fmla="*/ 3382 h 10000"/>
                <a:gd name="connsiteX7" fmla="*/ 4890 w 10000"/>
                <a:gd name="connsiteY7" fmla="*/ 3712 h 10000"/>
                <a:gd name="connsiteX8" fmla="*/ 4614 w 10000"/>
                <a:gd name="connsiteY8" fmla="*/ 4363 h 10000"/>
                <a:gd name="connsiteX9" fmla="*/ 4514 w 10000"/>
                <a:gd name="connsiteY9" fmla="*/ 4655 h 10000"/>
                <a:gd name="connsiteX10" fmla="*/ 3866 w 10000"/>
                <a:gd name="connsiteY10" fmla="*/ 5297 h 10000"/>
                <a:gd name="connsiteX11" fmla="*/ 3232 w 10000"/>
                <a:gd name="connsiteY11" fmla="*/ 5641 h 10000"/>
                <a:gd name="connsiteX12" fmla="*/ 2790 w 10000"/>
                <a:gd name="connsiteY12" fmla="*/ 5616 h 10000"/>
                <a:gd name="connsiteX13" fmla="*/ 2143 w 10000"/>
                <a:gd name="connsiteY13" fmla="*/ 5428 h 10000"/>
                <a:gd name="connsiteX14" fmla="*/ 1530 w 10000"/>
                <a:gd name="connsiteY14" fmla="*/ 5766 h 10000"/>
                <a:gd name="connsiteX15" fmla="*/ 546 w 10000"/>
                <a:gd name="connsiteY15" fmla="*/ 5678 h 10000"/>
                <a:gd name="connsiteX16" fmla="*/ 0 w 10000"/>
                <a:gd name="connsiteY16" fmla="*/ 5728 h 10000"/>
                <a:gd name="connsiteX17" fmla="*/ 249 w 10000"/>
                <a:gd name="connsiteY17" fmla="*/ 5325 h 10000"/>
                <a:gd name="connsiteX18" fmla="*/ 26 w 10000"/>
                <a:gd name="connsiteY18" fmla="*/ 5060 h 10000"/>
                <a:gd name="connsiteX19" fmla="*/ 583 w 10000"/>
                <a:gd name="connsiteY19" fmla="*/ 4837 h 10000"/>
                <a:gd name="connsiteX20" fmla="*/ 713 w 10000"/>
                <a:gd name="connsiteY20" fmla="*/ 4378 h 10000"/>
                <a:gd name="connsiteX21" fmla="*/ 1549 w 10000"/>
                <a:gd name="connsiteY21" fmla="*/ 4390 h 10000"/>
                <a:gd name="connsiteX22" fmla="*/ 1716 w 10000"/>
                <a:gd name="connsiteY22" fmla="*/ 4014 h 10000"/>
                <a:gd name="connsiteX23" fmla="*/ 2106 w 10000"/>
                <a:gd name="connsiteY23" fmla="*/ 3734 h 10000"/>
                <a:gd name="connsiteX24" fmla="*/ 1939 w 10000"/>
                <a:gd name="connsiteY24" fmla="*/ 3264 h 10000"/>
                <a:gd name="connsiteX25" fmla="*/ 2719 w 10000"/>
                <a:gd name="connsiteY25" fmla="*/ 2940 h 10000"/>
                <a:gd name="connsiteX26" fmla="*/ 2478 w 10000"/>
                <a:gd name="connsiteY26" fmla="*/ 2587 h 10000"/>
                <a:gd name="connsiteX27" fmla="*/ 2645 w 10000"/>
                <a:gd name="connsiteY27" fmla="*/ 2073 h 10000"/>
                <a:gd name="connsiteX28" fmla="*/ 3202 w 10000"/>
                <a:gd name="connsiteY28" fmla="*/ 2102 h 10000"/>
                <a:gd name="connsiteX29" fmla="*/ 3481 w 10000"/>
                <a:gd name="connsiteY29" fmla="*/ 1367 h 10000"/>
                <a:gd name="connsiteX30" fmla="*/ 3592 w 10000"/>
                <a:gd name="connsiteY30" fmla="*/ 206 h 10000"/>
                <a:gd name="connsiteX31" fmla="*/ 4279 w 10000"/>
                <a:gd name="connsiteY31" fmla="*/ 29 h 10000"/>
                <a:gd name="connsiteX32" fmla="*/ 5505 w 10000"/>
                <a:gd name="connsiteY32" fmla="*/ 221 h 10000"/>
                <a:gd name="connsiteX33" fmla="*/ 6230 w 10000"/>
                <a:gd name="connsiteY33" fmla="*/ 0 h 10000"/>
                <a:gd name="connsiteX34" fmla="*/ 6898 w 10000"/>
                <a:gd name="connsiteY34" fmla="*/ 88 h 10000"/>
                <a:gd name="connsiteX35" fmla="*/ 7400 w 10000"/>
                <a:gd name="connsiteY35" fmla="*/ 206 h 10000"/>
                <a:gd name="connsiteX36" fmla="*/ 6991 w 10000"/>
                <a:gd name="connsiteY36" fmla="*/ 382 h 10000"/>
                <a:gd name="connsiteX37" fmla="*/ 7158 w 10000"/>
                <a:gd name="connsiteY37" fmla="*/ 779 h 10000"/>
                <a:gd name="connsiteX38" fmla="*/ 7493 w 10000"/>
                <a:gd name="connsiteY38" fmla="*/ 1000 h 10000"/>
                <a:gd name="connsiteX39" fmla="*/ 7233 w 10000"/>
                <a:gd name="connsiteY39" fmla="*/ 1103 h 10000"/>
                <a:gd name="connsiteX40" fmla="*/ 6174 w 10000"/>
                <a:gd name="connsiteY40" fmla="*/ 1176 h 10000"/>
                <a:gd name="connsiteX41" fmla="*/ 6842 w 10000"/>
                <a:gd name="connsiteY41" fmla="*/ 1617 h 10000"/>
                <a:gd name="connsiteX42" fmla="*/ 6712 w 10000"/>
                <a:gd name="connsiteY42" fmla="*/ 1838 h 10000"/>
                <a:gd name="connsiteX43" fmla="*/ 7270 w 10000"/>
                <a:gd name="connsiteY43" fmla="*/ 2205 h 10000"/>
                <a:gd name="connsiteX44" fmla="*/ 7567 w 10000"/>
                <a:gd name="connsiteY44" fmla="*/ 2720 h 10000"/>
                <a:gd name="connsiteX45" fmla="*/ 8217 w 10000"/>
                <a:gd name="connsiteY45" fmla="*/ 3176 h 10000"/>
                <a:gd name="connsiteX46" fmla="*/ 7827 w 10000"/>
                <a:gd name="connsiteY46" fmla="*/ 3484 h 10000"/>
                <a:gd name="connsiteX47" fmla="*/ 7957 w 10000"/>
                <a:gd name="connsiteY47" fmla="*/ 3881 h 10000"/>
                <a:gd name="connsiteX48" fmla="*/ 8718 w 10000"/>
                <a:gd name="connsiteY48" fmla="*/ 4484 h 10000"/>
                <a:gd name="connsiteX49" fmla="*/ 9350 w 10000"/>
                <a:gd name="connsiteY49" fmla="*/ 4719 h 10000"/>
                <a:gd name="connsiteX50" fmla="*/ 10000 w 10000"/>
                <a:gd name="connsiteY50" fmla="*/ 5119 h 10000"/>
                <a:gd name="connsiteX51" fmla="*/ 9610 w 10000"/>
                <a:gd name="connsiteY51" fmla="*/ 5384 h 10000"/>
                <a:gd name="connsiteX52" fmla="*/ 8514 w 10000"/>
                <a:gd name="connsiteY52" fmla="*/ 5296 h 10000"/>
                <a:gd name="connsiteX53" fmla="*/ 8050 w 10000"/>
                <a:gd name="connsiteY53" fmla="*/ 5016 h 10000"/>
                <a:gd name="connsiteX54" fmla="*/ 7771 w 10000"/>
                <a:gd name="connsiteY54" fmla="*/ 4940 h 10000"/>
                <a:gd name="connsiteX55" fmla="*/ 7901 w 10000"/>
                <a:gd name="connsiteY55" fmla="*/ 5296 h 10000"/>
                <a:gd name="connsiteX56" fmla="*/ 7511 w 10000"/>
                <a:gd name="connsiteY56" fmla="*/ 5384 h 10000"/>
                <a:gd name="connsiteX57" fmla="*/ 7381 w 10000"/>
                <a:gd name="connsiteY57" fmla="*/ 5781 h 10000"/>
                <a:gd name="connsiteX58" fmla="*/ 7065 w 10000"/>
                <a:gd name="connsiteY58" fmla="*/ 6295 h 10000"/>
                <a:gd name="connsiteX59" fmla="*/ 7010 w 10000"/>
                <a:gd name="connsiteY59" fmla="*/ 7016 h 10000"/>
                <a:gd name="connsiteX60" fmla="*/ 7214 w 10000"/>
                <a:gd name="connsiteY60" fmla="*/ 7398 h 10000"/>
                <a:gd name="connsiteX61" fmla="*/ 7400 w 10000"/>
                <a:gd name="connsiteY61" fmla="*/ 7677 h 10000"/>
                <a:gd name="connsiteX62" fmla="*/ 7065 w 10000"/>
                <a:gd name="connsiteY62" fmla="*/ 7883 h 10000"/>
                <a:gd name="connsiteX63" fmla="*/ 6601 w 10000"/>
                <a:gd name="connsiteY63" fmla="*/ 7839 h 10000"/>
                <a:gd name="connsiteX64" fmla="*/ 5988 w 10000"/>
                <a:gd name="connsiteY64" fmla="*/ 8412 h 10000"/>
                <a:gd name="connsiteX65" fmla="*/ 3123 w 10000"/>
                <a:gd name="connsiteY65" fmla="*/ 8569 h 10000"/>
                <a:gd name="connsiteX66" fmla="*/ 4614 w 10000"/>
                <a:gd name="connsiteY66" fmla="*/ 9177 h 10000"/>
                <a:gd name="connsiteX67" fmla="*/ 4651 w 10000"/>
                <a:gd name="connsiteY67" fmla="*/ 9338 h 10000"/>
                <a:gd name="connsiteX68" fmla="*/ 5004 w 10000"/>
                <a:gd name="connsiteY68" fmla="*/ 9383 h 10000"/>
                <a:gd name="connsiteX69" fmla="*/ 5097 w 10000"/>
                <a:gd name="connsiteY69" fmla="*/ 9618 h 10000"/>
                <a:gd name="connsiteX70" fmla="*/ 4781 w 10000"/>
                <a:gd name="connsiteY70" fmla="*/ 10000 h 10000"/>
                <a:gd name="connsiteX0" fmla="*/ 7905 w 10000"/>
                <a:gd name="connsiteY0" fmla="*/ 3472 h 9618"/>
                <a:gd name="connsiteX1" fmla="*/ 7566 w 10000"/>
                <a:gd name="connsiteY1" fmla="*/ 3471 h 9618"/>
                <a:gd name="connsiteX2" fmla="*/ 7194 w 10000"/>
                <a:gd name="connsiteY2" fmla="*/ 3143 h 9618"/>
                <a:gd name="connsiteX3" fmla="*/ 6292 w 10000"/>
                <a:gd name="connsiteY3" fmla="*/ 2977 h 9618"/>
                <a:gd name="connsiteX4" fmla="*/ 5805 w 10000"/>
                <a:gd name="connsiteY4" fmla="*/ 3422 h 9618"/>
                <a:gd name="connsiteX5" fmla="*/ 5789 w 10000"/>
                <a:gd name="connsiteY5" fmla="*/ 3086 h 9618"/>
                <a:gd name="connsiteX6" fmla="*/ 5399 w 10000"/>
                <a:gd name="connsiteY6" fmla="*/ 3382 h 9618"/>
                <a:gd name="connsiteX7" fmla="*/ 4890 w 10000"/>
                <a:gd name="connsiteY7" fmla="*/ 3712 h 9618"/>
                <a:gd name="connsiteX8" fmla="*/ 4614 w 10000"/>
                <a:gd name="connsiteY8" fmla="*/ 4363 h 9618"/>
                <a:gd name="connsiteX9" fmla="*/ 4514 w 10000"/>
                <a:gd name="connsiteY9" fmla="*/ 4655 h 9618"/>
                <a:gd name="connsiteX10" fmla="*/ 3866 w 10000"/>
                <a:gd name="connsiteY10" fmla="*/ 5297 h 9618"/>
                <a:gd name="connsiteX11" fmla="*/ 3232 w 10000"/>
                <a:gd name="connsiteY11" fmla="*/ 5641 h 9618"/>
                <a:gd name="connsiteX12" fmla="*/ 2790 w 10000"/>
                <a:gd name="connsiteY12" fmla="*/ 5616 h 9618"/>
                <a:gd name="connsiteX13" fmla="*/ 2143 w 10000"/>
                <a:gd name="connsiteY13" fmla="*/ 5428 h 9618"/>
                <a:gd name="connsiteX14" fmla="*/ 1530 w 10000"/>
                <a:gd name="connsiteY14" fmla="*/ 5766 h 9618"/>
                <a:gd name="connsiteX15" fmla="*/ 546 w 10000"/>
                <a:gd name="connsiteY15" fmla="*/ 5678 h 9618"/>
                <a:gd name="connsiteX16" fmla="*/ 0 w 10000"/>
                <a:gd name="connsiteY16" fmla="*/ 5728 h 9618"/>
                <a:gd name="connsiteX17" fmla="*/ 249 w 10000"/>
                <a:gd name="connsiteY17" fmla="*/ 5325 h 9618"/>
                <a:gd name="connsiteX18" fmla="*/ 26 w 10000"/>
                <a:gd name="connsiteY18" fmla="*/ 5060 h 9618"/>
                <a:gd name="connsiteX19" fmla="*/ 583 w 10000"/>
                <a:gd name="connsiteY19" fmla="*/ 4837 h 9618"/>
                <a:gd name="connsiteX20" fmla="*/ 713 w 10000"/>
                <a:gd name="connsiteY20" fmla="*/ 4378 h 9618"/>
                <a:gd name="connsiteX21" fmla="*/ 1549 w 10000"/>
                <a:gd name="connsiteY21" fmla="*/ 4390 h 9618"/>
                <a:gd name="connsiteX22" fmla="*/ 1716 w 10000"/>
                <a:gd name="connsiteY22" fmla="*/ 4014 h 9618"/>
                <a:gd name="connsiteX23" fmla="*/ 2106 w 10000"/>
                <a:gd name="connsiteY23" fmla="*/ 3734 h 9618"/>
                <a:gd name="connsiteX24" fmla="*/ 1939 w 10000"/>
                <a:gd name="connsiteY24" fmla="*/ 3264 h 9618"/>
                <a:gd name="connsiteX25" fmla="*/ 2719 w 10000"/>
                <a:gd name="connsiteY25" fmla="*/ 2940 h 9618"/>
                <a:gd name="connsiteX26" fmla="*/ 2478 w 10000"/>
                <a:gd name="connsiteY26" fmla="*/ 2587 h 9618"/>
                <a:gd name="connsiteX27" fmla="*/ 2645 w 10000"/>
                <a:gd name="connsiteY27" fmla="*/ 2073 h 9618"/>
                <a:gd name="connsiteX28" fmla="*/ 3202 w 10000"/>
                <a:gd name="connsiteY28" fmla="*/ 2102 h 9618"/>
                <a:gd name="connsiteX29" fmla="*/ 3481 w 10000"/>
                <a:gd name="connsiteY29" fmla="*/ 1367 h 9618"/>
                <a:gd name="connsiteX30" fmla="*/ 3592 w 10000"/>
                <a:gd name="connsiteY30" fmla="*/ 206 h 9618"/>
                <a:gd name="connsiteX31" fmla="*/ 4279 w 10000"/>
                <a:gd name="connsiteY31" fmla="*/ 29 h 9618"/>
                <a:gd name="connsiteX32" fmla="*/ 5505 w 10000"/>
                <a:gd name="connsiteY32" fmla="*/ 221 h 9618"/>
                <a:gd name="connsiteX33" fmla="*/ 6230 w 10000"/>
                <a:gd name="connsiteY33" fmla="*/ 0 h 9618"/>
                <a:gd name="connsiteX34" fmla="*/ 6898 w 10000"/>
                <a:gd name="connsiteY34" fmla="*/ 88 h 9618"/>
                <a:gd name="connsiteX35" fmla="*/ 7400 w 10000"/>
                <a:gd name="connsiteY35" fmla="*/ 206 h 9618"/>
                <a:gd name="connsiteX36" fmla="*/ 6991 w 10000"/>
                <a:gd name="connsiteY36" fmla="*/ 382 h 9618"/>
                <a:gd name="connsiteX37" fmla="*/ 7158 w 10000"/>
                <a:gd name="connsiteY37" fmla="*/ 779 h 9618"/>
                <a:gd name="connsiteX38" fmla="*/ 7493 w 10000"/>
                <a:gd name="connsiteY38" fmla="*/ 1000 h 9618"/>
                <a:gd name="connsiteX39" fmla="*/ 7233 w 10000"/>
                <a:gd name="connsiteY39" fmla="*/ 1103 h 9618"/>
                <a:gd name="connsiteX40" fmla="*/ 6174 w 10000"/>
                <a:gd name="connsiteY40" fmla="*/ 1176 h 9618"/>
                <a:gd name="connsiteX41" fmla="*/ 6842 w 10000"/>
                <a:gd name="connsiteY41" fmla="*/ 1617 h 9618"/>
                <a:gd name="connsiteX42" fmla="*/ 6712 w 10000"/>
                <a:gd name="connsiteY42" fmla="*/ 1838 h 9618"/>
                <a:gd name="connsiteX43" fmla="*/ 7270 w 10000"/>
                <a:gd name="connsiteY43" fmla="*/ 2205 h 9618"/>
                <a:gd name="connsiteX44" fmla="*/ 7567 w 10000"/>
                <a:gd name="connsiteY44" fmla="*/ 2720 h 9618"/>
                <a:gd name="connsiteX45" fmla="*/ 8217 w 10000"/>
                <a:gd name="connsiteY45" fmla="*/ 3176 h 9618"/>
                <a:gd name="connsiteX46" fmla="*/ 7827 w 10000"/>
                <a:gd name="connsiteY46" fmla="*/ 3484 h 9618"/>
                <a:gd name="connsiteX47" fmla="*/ 7957 w 10000"/>
                <a:gd name="connsiteY47" fmla="*/ 3881 h 9618"/>
                <a:gd name="connsiteX48" fmla="*/ 8718 w 10000"/>
                <a:gd name="connsiteY48" fmla="*/ 4484 h 9618"/>
                <a:gd name="connsiteX49" fmla="*/ 9350 w 10000"/>
                <a:gd name="connsiteY49" fmla="*/ 4719 h 9618"/>
                <a:gd name="connsiteX50" fmla="*/ 10000 w 10000"/>
                <a:gd name="connsiteY50" fmla="*/ 5119 h 9618"/>
                <a:gd name="connsiteX51" fmla="*/ 9610 w 10000"/>
                <a:gd name="connsiteY51" fmla="*/ 5384 h 9618"/>
                <a:gd name="connsiteX52" fmla="*/ 8514 w 10000"/>
                <a:gd name="connsiteY52" fmla="*/ 5296 h 9618"/>
                <a:gd name="connsiteX53" fmla="*/ 8050 w 10000"/>
                <a:gd name="connsiteY53" fmla="*/ 5016 h 9618"/>
                <a:gd name="connsiteX54" fmla="*/ 7771 w 10000"/>
                <a:gd name="connsiteY54" fmla="*/ 4940 h 9618"/>
                <a:gd name="connsiteX55" fmla="*/ 7901 w 10000"/>
                <a:gd name="connsiteY55" fmla="*/ 5296 h 9618"/>
                <a:gd name="connsiteX56" fmla="*/ 7511 w 10000"/>
                <a:gd name="connsiteY56" fmla="*/ 5384 h 9618"/>
                <a:gd name="connsiteX57" fmla="*/ 7381 w 10000"/>
                <a:gd name="connsiteY57" fmla="*/ 5781 h 9618"/>
                <a:gd name="connsiteX58" fmla="*/ 7065 w 10000"/>
                <a:gd name="connsiteY58" fmla="*/ 6295 h 9618"/>
                <a:gd name="connsiteX59" fmla="*/ 7010 w 10000"/>
                <a:gd name="connsiteY59" fmla="*/ 7016 h 9618"/>
                <a:gd name="connsiteX60" fmla="*/ 7214 w 10000"/>
                <a:gd name="connsiteY60" fmla="*/ 7398 h 9618"/>
                <a:gd name="connsiteX61" fmla="*/ 7400 w 10000"/>
                <a:gd name="connsiteY61" fmla="*/ 7677 h 9618"/>
                <a:gd name="connsiteX62" fmla="*/ 7065 w 10000"/>
                <a:gd name="connsiteY62" fmla="*/ 7883 h 9618"/>
                <a:gd name="connsiteX63" fmla="*/ 6601 w 10000"/>
                <a:gd name="connsiteY63" fmla="*/ 7839 h 9618"/>
                <a:gd name="connsiteX64" fmla="*/ 5988 w 10000"/>
                <a:gd name="connsiteY64" fmla="*/ 8412 h 9618"/>
                <a:gd name="connsiteX65" fmla="*/ 3123 w 10000"/>
                <a:gd name="connsiteY65" fmla="*/ 8569 h 9618"/>
                <a:gd name="connsiteX66" fmla="*/ 4614 w 10000"/>
                <a:gd name="connsiteY66" fmla="*/ 9177 h 9618"/>
                <a:gd name="connsiteX67" fmla="*/ 4651 w 10000"/>
                <a:gd name="connsiteY67" fmla="*/ 9338 h 9618"/>
                <a:gd name="connsiteX68" fmla="*/ 5004 w 10000"/>
                <a:gd name="connsiteY68" fmla="*/ 9383 h 9618"/>
                <a:gd name="connsiteX69" fmla="*/ 5097 w 10000"/>
                <a:gd name="connsiteY69" fmla="*/ 9618 h 9618"/>
                <a:gd name="connsiteX70" fmla="*/ 7905 w 10000"/>
                <a:gd name="connsiteY70" fmla="*/ 3472 h 9618"/>
                <a:gd name="connsiteX0" fmla="*/ 7905 w 10000"/>
                <a:gd name="connsiteY0" fmla="*/ 3610 h 9756"/>
                <a:gd name="connsiteX1" fmla="*/ 7566 w 10000"/>
                <a:gd name="connsiteY1" fmla="*/ 3609 h 9756"/>
                <a:gd name="connsiteX2" fmla="*/ 7194 w 10000"/>
                <a:gd name="connsiteY2" fmla="*/ 3268 h 9756"/>
                <a:gd name="connsiteX3" fmla="*/ 6292 w 10000"/>
                <a:gd name="connsiteY3" fmla="*/ 3095 h 9756"/>
                <a:gd name="connsiteX4" fmla="*/ 5805 w 10000"/>
                <a:gd name="connsiteY4" fmla="*/ 3558 h 9756"/>
                <a:gd name="connsiteX5" fmla="*/ 5789 w 10000"/>
                <a:gd name="connsiteY5" fmla="*/ 3209 h 9756"/>
                <a:gd name="connsiteX6" fmla="*/ 5399 w 10000"/>
                <a:gd name="connsiteY6" fmla="*/ 3516 h 9756"/>
                <a:gd name="connsiteX7" fmla="*/ 4890 w 10000"/>
                <a:gd name="connsiteY7" fmla="*/ 3859 h 9756"/>
                <a:gd name="connsiteX8" fmla="*/ 4614 w 10000"/>
                <a:gd name="connsiteY8" fmla="*/ 4536 h 9756"/>
                <a:gd name="connsiteX9" fmla="*/ 4514 w 10000"/>
                <a:gd name="connsiteY9" fmla="*/ 4840 h 9756"/>
                <a:gd name="connsiteX10" fmla="*/ 3866 w 10000"/>
                <a:gd name="connsiteY10" fmla="*/ 5507 h 9756"/>
                <a:gd name="connsiteX11" fmla="*/ 3232 w 10000"/>
                <a:gd name="connsiteY11" fmla="*/ 5865 h 9756"/>
                <a:gd name="connsiteX12" fmla="*/ 2790 w 10000"/>
                <a:gd name="connsiteY12" fmla="*/ 5839 h 9756"/>
                <a:gd name="connsiteX13" fmla="*/ 2143 w 10000"/>
                <a:gd name="connsiteY13" fmla="*/ 5644 h 9756"/>
                <a:gd name="connsiteX14" fmla="*/ 1530 w 10000"/>
                <a:gd name="connsiteY14" fmla="*/ 5995 h 9756"/>
                <a:gd name="connsiteX15" fmla="*/ 546 w 10000"/>
                <a:gd name="connsiteY15" fmla="*/ 5904 h 9756"/>
                <a:gd name="connsiteX16" fmla="*/ 0 w 10000"/>
                <a:gd name="connsiteY16" fmla="*/ 5956 h 9756"/>
                <a:gd name="connsiteX17" fmla="*/ 249 w 10000"/>
                <a:gd name="connsiteY17" fmla="*/ 5536 h 9756"/>
                <a:gd name="connsiteX18" fmla="*/ 26 w 10000"/>
                <a:gd name="connsiteY18" fmla="*/ 5261 h 9756"/>
                <a:gd name="connsiteX19" fmla="*/ 583 w 10000"/>
                <a:gd name="connsiteY19" fmla="*/ 5029 h 9756"/>
                <a:gd name="connsiteX20" fmla="*/ 713 w 10000"/>
                <a:gd name="connsiteY20" fmla="*/ 4552 h 9756"/>
                <a:gd name="connsiteX21" fmla="*/ 1549 w 10000"/>
                <a:gd name="connsiteY21" fmla="*/ 4564 h 9756"/>
                <a:gd name="connsiteX22" fmla="*/ 1716 w 10000"/>
                <a:gd name="connsiteY22" fmla="*/ 4173 h 9756"/>
                <a:gd name="connsiteX23" fmla="*/ 2106 w 10000"/>
                <a:gd name="connsiteY23" fmla="*/ 3882 h 9756"/>
                <a:gd name="connsiteX24" fmla="*/ 1939 w 10000"/>
                <a:gd name="connsiteY24" fmla="*/ 3394 h 9756"/>
                <a:gd name="connsiteX25" fmla="*/ 2719 w 10000"/>
                <a:gd name="connsiteY25" fmla="*/ 3057 h 9756"/>
                <a:gd name="connsiteX26" fmla="*/ 2478 w 10000"/>
                <a:gd name="connsiteY26" fmla="*/ 2690 h 9756"/>
                <a:gd name="connsiteX27" fmla="*/ 2645 w 10000"/>
                <a:gd name="connsiteY27" fmla="*/ 2155 h 9756"/>
                <a:gd name="connsiteX28" fmla="*/ 3202 w 10000"/>
                <a:gd name="connsiteY28" fmla="*/ 2185 h 9756"/>
                <a:gd name="connsiteX29" fmla="*/ 3481 w 10000"/>
                <a:gd name="connsiteY29" fmla="*/ 1421 h 9756"/>
                <a:gd name="connsiteX30" fmla="*/ 3592 w 10000"/>
                <a:gd name="connsiteY30" fmla="*/ 214 h 9756"/>
                <a:gd name="connsiteX31" fmla="*/ 4279 w 10000"/>
                <a:gd name="connsiteY31" fmla="*/ 30 h 9756"/>
                <a:gd name="connsiteX32" fmla="*/ 5505 w 10000"/>
                <a:gd name="connsiteY32" fmla="*/ 230 h 9756"/>
                <a:gd name="connsiteX33" fmla="*/ 6230 w 10000"/>
                <a:gd name="connsiteY33" fmla="*/ 0 h 9756"/>
                <a:gd name="connsiteX34" fmla="*/ 6898 w 10000"/>
                <a:gd name="connsiteY34" fmla="*/ 91 h 9756"/>
                <a:gd name="connsiteX35" fmla="*/ 7400 w 10000"/>
                <a:gd name="connsiteY35" fmla="*/ 214 h 9756"/>
                <a:gd name="connsiteX36" fmla="*/ 6991 w 10000"/>
                <a:gd name="connsiteY36" fmla="*/ 397 h 9756"/>
                <a:gd name="connsiteX37" fmla="*/ 7158 w 10000"/>
                <a:gd name="connsiteY37" fmla="*/ 810 h 9756"/>
                <a:gd name="connsiteX38" fmla="*/ 7493 w 10000"/>
                <a:gd name="connsiteY38" fmla="*/ 1040 h 9756"/>
                <a:gd name="connsiteX39" fmla="*/ 7233 w 10000"/>
                <a:gd name="connsiteY39" fmla="*/ 1147 h 9756"/>
                <a:gd name="connsiteX40" fmla="*/ 6174 w 10000"/>
                <a:gd name="connsiteY40" fmla="*/ 1223 h 9756"/>
                <a:gd name="connsiteX41" fmla="*/ 6842 w 10000"/>
                <a:gd name="connsiteY41" fmla="*/ 1681 h 9756"/>
                <a:gd name="connsiteX42" fmla="*/ 6712 w 10000"/>
                <a:gd name="connsiteY42" fmla="*/ 1911 h 9756"/>
                <a:gd name="connsiteX43" fmla="*/ 7270 w 10000"/>
                <a:gd name="connsiteY43" fmla="*/ 2293 h 9756"/>
                <a:gd name="connsiteX44" fmla="*/ 7567 w 10000"/>
                <a:gd name="connsiteY44" fmla="*/ 2828 h 9756"/>
                <a:gd name="connsiteX45" fmla="*/ 8217 w 10000"/>
                <a:gd name="connsiteY45" fmla="*/ 3302 h 9756"/>
                <a:gd name="connsiteX46" fmla="*/ 7827 w 10000"/>
                <a:gd name="connsiteY46" fmla="*/ 3622 h 9756"/>
                <a:gd name="connsiteX47" fmla="*/ 7957 w 10000"/>
                <a:gd name="connsiteY47" fmla="*/ 4035 h 9756"/>
                <a:gd name="connsiteX48" fmla="*/ 8718 w 10000"/>
                <a:gd name="connsiteY48" fmla="*/ 4662 h 9756"/>
                <a:gd name="connsiteX49" fmla="*/ 9350 w 10000"/>
                <a:gd name="connsiteY49" fmla="*/ 4906 h 9756"/>
                <a:gd name="connsiteX50" fmla="*/ 10000 w 10000"/>
                <a:gd name="connsiteY50" fmla="*/ 5322 h 9756"/>
                <a:gd name="connsiteX51" fmla="*/ 9610 w 10000"/>
                <a:gd name="connsiteY51" fmla="*/ 5598 h 9756"/>
                <a:gd name="connsiteX52" fmla="*/ 8514 w 10000"/>
                <a:gd name="connsiteY52" fmla="*/ 5506 h 9756"/>
                <a:gd name="connsiteX53" fmla="*/ 8050 w 10000"/>
                <a:gd name="connsiteY53" fmla="*/ 5215 h 9756"/>
                <a:gd name="connsiteX54" fmla="*/ 7771 w 10000"/>
                <a:gd name="connsiteY54" fmla="*/ 5136 h 9756"/>
                <a:gd name="connsiteX55" fmla="*/ 7901 w 10000"/>
                <a:gd name="connsiteY55" fmla="*/ 5506 h 9756"/>
                <a:gd name="connsiteX56" fmla="*/ 7511 w 10000"/>
                <a:gd name="connsiteY56" fmla="*/ 5598 h 9756"/>
                <a:gd name="connsiteX57" fmla="*/ 7381 w 10000"/>
                <a:gd name="connsiteY57" fmla="*/ 6011 h 9756"/>
                <a:gd name="connsiteX58" fmla="*/ 7065 w 10000"/>
                <a:gd name="connsiteY58" fmla="*/ 6545 h 9756"/>
                <a:gd name="connsiteX59" fmla="*/ 7010 w 10000"/>
                <a:gd name="connsiteY59" fmla="*/ 7295 h 9756"/>
                <a:gd name="connsiteX60" fmla="*/ 7214 w 10000"/>
                <a:gd name="connsiteY60" fmla="*/ 7692 h 9756"/>
                <a:gd name="connsiteX61" fmla="*/ 7400 w 10000"/>
                <a:gd name="connsiteY61" fmla="*/ 7982 h 9756"/>
                <a:gd name="connsiteX62" fmla="*/ 7065 w 10000"/>
                <a:gd name="connsiteY62" fmla="*/ 8196 h 9756"/>
                <a:gd name="connsiteX63" fmla="*/ 6601 w 10000"/>
                <a:gd name="connsiteY63" fmla="*/ 8150 h 9756"/>
                <a:gd name="connsiteX64" fmla="*/ 5988 w 10000"/>
                <a:gd name="connsiteY64" fmla="*/ 8746 h 9756"/>
                <a:gd name="connsiteX65" fmla="*/ 3123 w 10000"/>
                <a:gd name="connsiteY65" fmla="*/ 8909 h 9756"/>
                <a:gd name="connsiteX66" fmla="*/ 4614 w 10000"/>
                <a:gd name="connsiteY66" fmla="*/ 9541 h 9756"/>
                <a:gd name="connsiteX67" fmla="*/ 4651 w 10000"/>
                <a:gd name="connsiteY67" fmla="*/ 9709 h 9756"/>
                <a:gd name="connsiteX68" fmla="*/ 5004 w 10000"/>
                <a:gd name="connsiteY68" fmla="*/ 9756 h 9756"/>
                <a:gd name="connsiteX69" fmla="*/ 7905 w 10000"/>
                <a:gd name="connsiteY69" fmla="*/ 3610 h 9756"/>
                <a:gd name="connsiteX0" fmla="*/ 7905 w 10000"/>
                <a:gd name="connsiteY0" fmla="*/ 3700 h 9952"/>
                <a:gd name="connsiteX1" fmla="*/ 7566 w 10000"/>
                <a:gd name="connsiteY1" fmla="*/ 3699 h 9952"/>
                <a:gd name="connsiteX2" fmla="*/ 7194 w 10000"/>
                <a:gd name="connsiteY2" fmla="*/ 3350 h 9952"/>
                <a:gd name="connsiteX3" fmla="*/ 6292 w 10000"/>
                <a:gd name="connsiteY3" fmla="*/ 3172 h 9952"/>
                <a:gd name="connsiteX4" fmla="*/ 5805 w 10000"/>
                <a:gd name="connsiteY4" fmla="*/ 3647 h 9952"/>
                <a:gd name="connsiteX5" fmla="*/ 5789 w 10000"/>
                <a:gd name="connsiteY5" fmla="*/ 3289 h 9952"/>
                <a:gd name="connsiteX6" fmla="*/ 5399 w 10000"/>
                <a:gd name="connsiteY6" fmla="*/ 3604 h 9952"/>
                <a:gd name="connsiteX7" fmla="*/ 4890 w 10000"/>
                <a:gd name="connsiteY7" fmla="*/ 3956 h 9952"/>
                <a:gd name="connsiteX8" fmla="*/ 4614 w 10000"/>
                <a:gd name="connsiteY8" fmla="*/ 4649 h 9952"/>
                <a:gd name="connsiteX9" fmla="*/ 4514 w 10000"/>
                <a:gd name="connsiteY9" fmla="*/ 4961 h 9952"/>
                <a:gd name="connsiteX10" fmla="*/ 3866 w 10000"/>
                <a:gd name="connsiteY10" fmla="*/ 5645 h 9952"/>
                <a:gd name="connsiteX11" fmla="*/ 3232 w 10000"/>
                <a:gd name="connsiteY11" fmla="*/ 6012 h 9952"/>
                <a:gd name="connsiteX12" fmla="*/ 2790 w 10000"/>
                <a:gd name="connsiteY12" fmla="*/ 5985 h 9952"/>
                <a:gd name="connsiteX13" fmla="*/ 2143 w 10000"/>
                <a:gd name="connsiteY13" fmla="*/ 5785 h 9952"/>
                <a:gd name="connsiteX14" fmla="*/ 1530 w 10000"/>
                <a:gd name="connsiteY14" fmla="*/ 6145 h 9952"/>
                <a:gd name="connsiteX15" fmla="*/ 546 w 10000"/>
                <a:gd name="connsiteY15" fmla="*/ 6052 h 9952"/>
                <a:gd name="connsiteX16" fmla="*/ 0 w 10000"/>
                <a:gd name="connsiteY16" fmla="*/ 6105 h 9952"/>
                <a:gd name="connsiteX17" fmla="*/ 249 w 10000"/>
                <a:gd name="connsiteY17" fmla="*/ 5674 h 9952"/>
                <a:gd name="connsiteX18" fmla="*/ 26 w 10000"/>
                <a:gd name="connsiteY18" fmla="*/ 5393 h 9952"/>
                <a:gd name="connsiteX19" fmla="*/ 583 w 10000"/>
                <a:gd name="connsiteY19" fmla="*/ 5155 h 9952"/>
                <a:gd name="connsiteX20" fmla="*/ 713 w 10000"/>
                <a:gd name="connsiteY20" fmla="*/ 4666 h 9952"/>
                <a:gd name="connsiteX21" fmla="*/ 1549 w 10000"/>
                <a:gd name="connsiteY21" fmla="*/ 4678 h 9952"/>
                <a:gd name="connsiteX22" fmla="*/ 1716 w 10000"/>
                <a:gd name="connsiteY22" fmla="*/ 4277 h 9952"/>
                <a:gd name="connsiteX23" fmla="*/ 2106 w 10000"/>
                <a:gd name="connsiteY23" fmla="*/ 3979 h 9952"/>
                <a:gd name="connsiteX24" fmla="*/ 1939 w 10000"/>
                <a:gd name="connsiteY24" fmla="*/ 3479 h 9952"/>
                <a:gd name="connsiteX25" fmla="*/ 2719 w 10000"/>
                <a:gd name="connsiteY25" fmla="*/ 3133 h 9952"/>
                <a:gd name="connsiteX26" fmla="*/ 2478 w 10000"/>
                <a:gd name="connsiteY26" fmla="*/ 2757 h 9952"/>
                <a:gd name="connsiteX27" fmla="*/ 2645 w 10000"/>
                <a:gd name="connsiteY27" fmla="*/ 2209 h 9952"/>
                <a:gd name="connsiteX28" fmla="*/ 3202 w 10000"/>
                <a:gd name="connsiteY28" fmla="*/ 2240 h 9952"/>
                <a:gd name="connsiteX29" fmla="*/ 3481 w 10000"/>
                <a:gd name="connsiteY29" fmla="*/ 1457 h 9952"/>
                <a:gd name="connsiteX30" fmla="*/ 3592 w 10000"/>
                <a:gd name="connsiteY30" fmla="*/ 219 h 9952"/>
                <a:gd name="connsiteX31" fmla="*/ 4279 w 10000"/>
                <a:gd name="connsiteY31" fmla="*/ 31 h 9952"/>
                <a:gd name="connsiteX32" fmla="*/ 5505 w 10000"/>
                <a:gd name="connsiteY32" fmla="*/ 236 h 9952"/>
                <a:gd name="connsiteX33" fmla="*/ 6230 w 10000"/>
                <a:gd name="connsiteY33" fmla="*/ 0 h 9952"/>
                <a:gd name="connsiteX34" fmla="*/ 6898 w 10000"/>
                <a:gd name="connsiteY34" fmla="*/ 93 h 9952"/>
                <a:gd name="connsiteX35" fmla="*/ 7400 w 10000"/>
                <a:gd name="connsiteY35" fmla="*/ 219 h 9952"/>
                <a:gd name="connsiteX36" fmla="*/ 6991 w 10000"/>
                <a:gd name="connsiteY36" fmla="*/ 407 h 9952"/>
                <a:gd name="connsiteX37" fmla="*/ 7158 w 10000"/>
                <a:gd name="connsiteY37" fmla="*/ 830 h 9952"/>
                <a:gd name="connsiteX38" fmla="*/ 7493 w 10000"/>
                <a:gd name="connsiteY38" fmla="*/ 1066 h 9952"/>
                <a:gd name="connsiteX39" fmla="*/ 7233 w 10000"/>
                <a:gd name="connsiteY39" fmla="*/ 1176 h 9952"/>
                <a:gd name="connsiteX40" fmla="*/ 6174 w 10000"/>
                <a:gd name="connsiteY40" fmla="*/ 1254 h 9952"/>
                <a:gd name="connsiteX41" fmla="*/ 6842 w 10000"/>
                <a:gd name="connsiteY41" fmla="*/ 1723 h 9952"/>
                <a:gd name="connsiteX42" fmla="*/ 6712 w 10000"/>
                <a:gd name="connsiteY42" fmla="*/ 1959 h 9952"/>
                <a:gd name="connsiteX43" fmla="*/ 7270 w 10000"/>
                <a:gd name="connsiteY43" fmla="*/ 2350 h 9952"/>
                <a:gd name="connsiteX44" fmla="*/ 7567 w 10000"/>
                <a:gd name="connsiteY44" fmla="*/ 2899 h 9952"/>
                <a:gd name="connsiteX45" fmla="*/ 8217 w 10000"/>
                <a:gd name="connsiteY45" fmla="*/ 3385 h 9952"/>
                <a:gd name="connsiteX46" fmla="*/ 7827 w 10000"/>
                <a:gd name="connsiteY46" fmla="*/ 3713 h 9952"/>
                <a:gd name="connsiteX47" fmla="*/ 7957 w 10000"/>
                <a:gd name="connsiteY47" fmla="*/ 4136 h 9952"/>
                <a:gd name="connsiteX48" fmla="*/ 8718 w 10000"/>
                <a:gd name="connsiteY48" fmla="*/ 4779 h 9952"/>
                <a:gd name="connsiteX49" fmla="*/ 9350 w 10000"/>
                <a:gd name="connsiteY49" fmla="*/ 5029 h 9952"/>
                <a:gd name="connsiteX50" fmla="*/ 10000 w 10000"/>
                <a:gd name="connsiteY50" fmla="*/ 5455 h 9952"/>
                <a:gd name="connsiteX51" fmla="*/ 9610 w 10000"/>
                <a:gd name="connsiteY51" fmla="*/ 5738 h 9952"/>
                <a:gd name="connsiteX52" fmla="*/ 8514 w 10000"/>
                <a:gd name="connsiteY52" fmla="*/ 5644 h 9952"/>
                <a:gd name="connsiteX53" fmla="*/ 8050 w 10000"/>
                <a:gd name="connsiteY53" fmla="*/ 5345 h 9952"/>
                <a:gd name="connsiteX54" fmla="*/ 7771 w 10000"/>
                <a:gd name="connsiteY54" fmla="*/ 5264 h 9952"/>
                <a:gd name="connsiteX55" fmla="*/ 7901 w 10000"/>
                <a:gd name="connsiteY55" fmla="*/ 5644 h 9952"/>
                <a:gd name="connsiteX56" fmla="*/ 7511 w 10000"/>
                <a:gd name="connsiteY56" fmla="*/ 5738 h 9952"/>
                <a:gd name="connsiteX57" fmla="*/ 7381 w 10000"/>
                <a:gd name="connsiteY57" fmla="*/ 6161 h 9952"/>
                <a:gd name="connsiteX58" fmla="*/ 7065 w 10000"/>
                <a:gd name="connsiteY58" fmla="*/ 6709 h 9952"/>
                <a:gd name="connsiteX59" fmla="*/ 7010 w 10000"/>
                <a:gd name="connsiteY59" fmla="*/ 7477 h 9952"/>
                <a:gd name="connsiteX60" fmla="*/ 7214 w 10000"/>
                <a:gd name="connsiteY60" fmla="*/ 7884 h 9952"/>
                <a:gd name="connsiteX61" fmla="*/ 7400 w 10000"/>
                <a:gd name="connsiteY61" fmla="*/ 8182 h 9952"/>
                <a:gd name="connsiteX62" fmla="*/ 7065 w 10000"/>
                <a:gd name="connsiteY62" fmla="*/ 8401 h 9952"/>
                <a:gd name="connsiteX63" fmla="*/ 6601 w 10000"/>
                <a:gd name="connsiteY63" fmla="*/ 8354 h 9952"/>
                <a:gd name="connsiteX64" fmla="*/ 5988 w 10000"/>
                <a:gd name="connsiteY64" fmla="*/ 8965 h 9952"/>
                <a:gd name="connsiteX65" fmla="*/ 3123 w 10000"/>
                <a:gd name="connsiteY65" fmla="*/ 9132 h 9952"/>
                <a:gd name="connsiteX66" fmla="*/ 4614 w 10000"/>
                <a:gd name="connsiteY66" fmla="*/ 9780 h 9952"/>
                <a:gd name="connsiteX67" fmla="*/ 4651 w 10000"/>
                <a:gd name="connsiteY67" fmla="*/ 9952 h 9952"/>
                <a:gd name="connsiteX68" fmla="*/ 7905 w 10000"/>
                <a:gd name="connsiteY68" fmla="*/ 3700 h 9952"/>
                <a:gd name="connsiteX0" fmla="*/ 7905 w 10000"/>
                <a:gd name="connsiteY0" fmla="*/ 3718 h 9827"/>
                <a:gd name="connsiteX1" fmla="*/ 7566 w 10000"/>
                <a:gd name="connsiteY1" fmla="*/ 3717 h 9827"/>
                <a:gd name="connsiteX2" fmla="*/ 7194 w 10000"/>
                <a:gd name="connsiteY2" fmla="*/ 3366 h 9827"/>
                <a:gd name="connsiteX3" fmla="*/ 6292 w 10000"/>
                <a:gd name="connsiteY3" fmla="*/ 3187 h 9827"/>
                <a:gd name="connsiteX4" fmla="*/ 5805 w 10000"/>
                <a:gd name="connsiteY4" fmla="*/ 3665 h 9827"/>
                <a:gd name="connsiteX5" fmla="*/ 5789 w 10000"/>
                <a:gd name="connsiteY5" fmla="*/ 3305 h 9827"/>
                <a:gd name="connsiteX6" fmla="*/ 5399 w 10000"/>
                <a:gd name="connsiteY6" fmla="*/ 3621 h 9827"/>
                <a:gd name="connsiteX7" fmla="*/ 4890 w 10000"/>
                <a:gd name="connsiteY7" fmla="*/ 3975 h 9827"/>
                <a:gd name="connsiteX8" fmla="*/ 4614 w 10000"/>
                <a:gd name="connsiteY8" fmla="*/ 4671 h 9827"/>
                <a:gd name="connsiteX9" fmla="*/ 4514 w 10000"/>
                <a:gd name="connsiteY9" fmla="*/ 4985 h 9827"/>
                <a:gd name="connsiteX10" fmla="*/ 3866 w 10000"/>
                <a:gd name="connsiteY10" fmla="*/ 5672 h 9827"/>
                <a:gd name="connsiteX11" fmla="*/ 3232 w 10000"/>
                <a:gd name="connsiteY11" fmla="*/ 6041 h 9827"/>
                <a:gd name="connsiteX12" fmla="*/ 2790 w 10000"/>
                <a:gd name="connsiteY12" fmla="*/ 6014 h 9827"/>
                <a:gd name="connsiteX13" fmla="*/ 2143 w 10000"/>
                <a:gd name="connsiteY13" fmla="*/ 5813 h 9827"/>
                <a:gd name="connsiteX14" fmla="*/ 1530 w 10000"/>
                <a:gd name="connsiteY14" fmla="*/ 6175 h 9827"/>
                <a:gd name="connsiteX15" fmla="*/ 546 w 10000"/>
                <a:gd name="connsiteY15" fmla="*/ 6081 h 9827"/>
                <a:gd name="connsiteX16" fmla="*/ 0 w 10000"/>
                <a:gd name="connsiteY16" fmla="*/ 6134 h 9827"/>
                <a:gd name="connsiteX17" fmla="*/ 249 w 10000"/>
                <a:gd name="connsiteY17" fmla="*/ 5701 h 9827"/>
                <a:gd name="connsiteX18" fmla="*/ 26 w 10000"/>
                <a:gd name="connsiteY18" fmla="*/ 5419 h 9827"/>
                <a:gd name="connsiteX19" fmla="*/ 583 w 10000"/>
                <a:gd name="connsiteY19" fmla="*/ 5180 h 9827"/>
                <a:gd name="connsiteX20" fmla="*/ 713 w 10000"/>
                <a:gd name="connsiteY20" fmla="*/ 4689 h 9827"/>
                <a:gd name="connsiteX21" fmla="*/ 1549 w 10000"/>
                <a:gd name="connsiteY21" fmla="*/ 4701 h 9827"/>
                <a:gd name="connsiteX22" fmla="*/ 1716 w 10000"/>
                <a:gd name="connsiteY22" fmla="*/ 4298 h 9827"/>
                <a:gd name="connsiteX23" fmla="*/ 2106 w 10000"/>
                <a:gd name="connsiteY23" fmla="*/ 3998 h 9827"/>
                <a:gd name="connsiteX24" fmla="*/ 1939 w 10000"/>
                <a:gd name="connsiteY24" fmla="*/ 3496 h 9827"/>
                <a:gd name="connsiteX25" fmla="*/ 2719 w 10000"/>
                <a:gd name="connsiteY25" fmla="*/ 3148 h 9827"/>
                <a:gd name="connsiteX26" fmla="*/ 2478 w 10000"/>
                <a:gd name="connsiteY26" fmla="*/ 2770 h 9827"/>
                <a:gd name="connsiteX27" fmla="*/ 2645 w 10000"/>
                <a:gd name="connsiteY27" fmla="*/ 2220 h 9827"/>
                <a:gd name="connsiteX28" fmla="*/ 3202 w 10000"/>
                <a:gd name="connsiteY28" fmla="*/ 2251 h 9827"/>
                <a:gd name="connsiteX29" fmla="*/ 3481 w 10000"/>
                <a:gd name="connsiteY29" fmla="*/ 1464 h 9827"/>
                <a:gd name="connsiteX30" fmla="*/ 3592 w 10000"/>
                <a:gd name="connsiteY30" fmla="*/ 220 h 9827"/>
                <a:gd name="connsiteX31" fmla="*/ 4279 w 10000"/>
                <a:gd name="connsiteY31" fmla="*/ 31 h 9827"/>
                <a:gd name="connsiteX32" fmla="*/ 5505 w 10000"/>
                <a:gd name="connsiteY32" fmla="*/ 237 h 9827"/>
                <a:gd name="connsiteX33" fmla="*/ 6230 w 10000"/>
                <a:gd name="connsiteY33" fmla="*/ 0 h 9827"/>
                <a:gd name="connsiteX34" fmla="*/ 6898 w 10000"/>
                <a:gd name="connsiteY34" fmla="*/ 93 h 9827"/>
                <a:gd name="connsiteX35" fmla="*/ 7400 w 10000"/>
                <a:gd name="connsiteY35" fmla="*/ 220 h 9827"/>
                <a:gd name="connsiteX36" fmla="*/ 6991 w 10000"/>
                <a:gd name="connsiteY36" fmla="*/ 409 h 9827"/>
                <a:gd name="connsiteX37" fmla="*/ 7158 w 10000"/>
                <a:gd name="connsiteY37" fmla="*/ 834 h 9827"/>
                <a:gd name="connsiteX38" fmla="*/ 7493 w 10000"/>
                <a:gd name="connsiteY38" fmla="*/ 1071 h 9827"/>
                <a:gd name="connsiteX39" fmla="*/ 7233 w 10000"/>
                <a:gd name="connsiteY39" fmla="*/ 1182 h 9827"/>
                <a:gd name="connsiteX40" fmla="*/ 6174 w 10000"/>
                <a:gd name="connsiteY40" fmla="*/ 1260 h 9827"/>
                <a:gd name="connsiteX41" fmla="*/ 6842 w 10000"/>
                <a:gd name="connsiteY41" fmla="*/ 1731 h 9827"/>
                <a:gd name="connsiteX42" fmla="*/ 6712 w 10000"/>
                <a:gd name="connsiteY42" fmla="*/ 1968 h 9827"/>
                <a:gd name="connsiteX43" fmla="*/ 7270 w 10000"/>
                <a:gd name="connsiteY43" fmla="*/ 2361 h 9827"/>
                <a:gd name="connsiteX44" fmla="*/ 7567 w 10000"/>
                <a:gd name="connsiteY44" fmla="*/ 2913 h 9827"/>
                <a:gd name="connsiteX45" fmla="*/ 8217 w 10000"/>
                <a:gd name="connsiteY45" fmla="*/ 3401 h 9827"/>
                <a:gd name="connsiteX46" fmla="*/ 7827 w 10000"/>
                <a:gd name="connsiteY46" fmla="*/ 3731 h 9827"/>
                <a:gd name="connsiteX47" fmla="*/ 7957 w 10000"/>
                <a:gd name="connsiteY47" fmla="*/ 4156 h 9827"/>
                <a:gd name="connsiteX48" fmla="*/ 8718 w 10000"/>
                <a:gd name="connsiteY48" fmla="*/ 4802 h 9827"/>
                <a:gd name="connsiteX49" fmla="*/ 9350 w 10000"/>
                <a:gd name="connsiteY49" fmla="*/ 5053 h 9827"/>
                <a:gd name="connsiteX50" fmla="*/ 10000 w 10000"/>
                <a:gd name="connsiteY50" fmla="*/ 5481 h 9827"/>
                <a:gd name="connsiteX51" fmla="*/ 9610 w 10000"/>
                <a:gd name="connsiteY51" fmla="*/ 5766 h 9827"/>
                <a:gd name="connsiteX52" fmla="*/ 8514 w 10000"/>
                <a:gd name="connsiteY52" fmla="*/ 5671 h 9827"/>
                <a:gd name="connsiteX53" fmla="*/ 8050 w 10000"/>
                <a:gd name="connsiteY53" fmla="*/ 5371 h 9827"/>
                <a:gd name="connsiteX54" fmla="*/ 7771 w 10000"/>
                <a:gd name="connsiteY54" fmla="*/ 5289 h 9827"/>
                <a:gd name="connsiteX55" fmla="*/ 7901 w 10000"/>
                <a:gd name="connsiteY55" fmla="*/ 5671 h 9827"/>
                <a:gd name="connsiteX56" fmla="*/ 7511 w 10000"/>
                <a:gd name="connsiteY56" fmla="*/ 5766 h 9827"/>
                <a:gd name="connsiteX57" fmla="*/ 7381 w 10000"/>
                <a:gd name="connsiteY57" fmla="*/ 6191 h 9827"/>
                <a:gd name="connsiteX58" fmla="*/ 7065 w 10000"/>
                <a:gd name="connsiteY58" fmla="*/ 6741 h 9827"/>
                <a:gd name="connsiteX59" fmla="*/ 7010 w 10000"/>
                <a:gd name="connsiteY59" fmla="*/ 7513 h 9827"/>
                <a:gd name="connsiteX60" fmla="*/ 7214 w 10000"/>
                <a:gd name="connsiteY60" fmla="*/ 7922 h 9827"/>
                <a:gd name="connsiteX61" fmla="*/ 7400 w 10000"/>
                <a:gd name="connsiteY61" fmla="*/ 8221 h 9827"/>
                <a:gd name="connsiteX62" fmla="*/ 7065 w 10000"/>
                <a:gd name="connsiteY62" fmla="*/ 8442 h 9827"/>
                <a:gd name="connsiteX63" fmla="*/ 6601 w 10000"/>
                <a:gd name="connsiteY63" fmla="*/ 8394 h 9827"/>
                <a:gd name="connsiteX64" fmla="*/ 5988 w 10000"/>
                <a:gd name="connsiteY64" fmla="*/ 9008 h 9827"/>
                <a:gd name="connsiteX65" fmla="*/ 3123 w 10000"/>
                <a:gd name="connsiteY65" fmla="*/ 9176 h 9827"/>
                <a:gd name="connsiteX66" fmla="*/ 4614 w 10000"/>
                <a:gd name="connsiteY66" fmla="*/ 9827 h 9827"/>
                <a:gd name="connsiteX67" fmla="*/ 7905 w 10000"/>
                <a:gd name="connsiteY67" fmla="*/ 3718 h 9827"/>
                <a:gd name="connsiteX0" fmla="*/ 7905 w 10000"/>
                <a:gd name="connsiteY0" fmla="*/ 3783 h 9338"/>
                <a:gd name="connsiteX1" fmla="*/ 7566 w 10000"/>
                <a:gd name="connsiteY1" fmla="*/ 3782 h 9338"/>
                <a:gd name="connsiteX2" fmla="*/ 7194 w 10000"/>
                <a:gd name="connsiteY2" fmla="*/ 3425 h 9338"/>
                <a:gd name="connsiteX3" fmla="*/ 6292 w 10000"/>
                <a:gd name="connsiteY3" fmla="*/ 3243 h 9338"/>
                <a:gd name="connsiteX4" fmla="*/ 5805 w 10000"/>
                <a:gd name="connsiteY4" fmla="*/ 3730 h 9338"/>
                <a:gd name="connsiteX5" fmla="*/ 5789 w 10000"/>
                <a:gd name="connsiteY5" fmla="*/ 3363 h 9338"/>
                <a:gd name="connsiteX6" fmla="*/ 5399 w 10000"/>
                <a:gd name="connsiteY6" fmla="*/ 3685 h 9338"/>
                <a:gd name="connsiteX7" fmla="*/ 4890 w 10000"/>
                <a:gd name="connsiteY7" fmla="*/ 4045 h 9338"/>
                <a:gd name="connsiteX8" fmla="*/ 4614 w 10000"/>
                <a:gd name="connsiteY8" fmla="*/ 4753 h 9338"/>
                <a:gd name="connsiteX9" fmla="*/ 4514 w 10000"/>
                <a:gd name="connsiteY9" fmla="*/ 5073 h 9338"/>
                <a:gd name="connsiteX10" fmla="*/ 3866 w 10000"/>
                <a:gd name="connsiteY10" fmla="*/ 5772 h 9338"/>
                <a:gd name="connsiteX11" fmla="*/ 3232 w 10000"/>
                <a:gd name="connsiteY11" fmla="*/ 6147 h 9338"/>
                <a:gd name="connsiteX12" fmla="*/ 2790 w 10000"/>
                <a:gd name="connsiteY12" fmla="*/ 6120 h 9338"/>
                <a:gd name="connsiteX13" fmla="*/ 2143 w 10000"/>
                <a:gd name="connsiteY13" fmla="*/ 5915 h 9338"/>
                <a:gd name="connsiteX14" fmla="*/ 1530 w 10000"/>
                <a:gd name="connsiteY14" fmla="*/ 6284 h 9338"/>
                <a:gd name="connsiteX15" fmla="*/ 546 w 10000"/>
                <a:gd name="connsiteY15" fmla="*/ 6188 h 9338"/>
                <a:gd name="connsiteX16" fmla="*/ 0 w 10000"/>
                <a:gd name="connsiteY16" fmla="*/ 6242 h 9338"/>
                <a:gd name="connsiteX17" fmla="*/ 249 w 10000"/>
                <a:gd name="connsiteY17" fmla="*/ 5801 h 9338"/>
                <a:gd name="connsiteX18" fmla="*/ 26 w 10000"/>
                <a:gd name="connsiteY18" fmla="*/ 5514 h 9338"/>
                <a:gd name="connsiteX19" fmla="*/ 583 w 10000"/>
                <a:gd name="connsiteY19" fmla="*/ 5271 h 9338"/>
                <a:gd name="connsiteX20" fmla="*/ 713 w 10000"/>
                <a:gd name="connsiteY20" fmla="*/ 4772 h 9338"/>
                <a:gd name="connsiteX21" fmla="*/ 1549 w 10000"/>
                <a:gd name="connsiteY21" fmla="*/ 4784 h 9338"/>
                <a:gd name="connsiteX22" fmla="*/ 1716 w 10000"/>
                <a:gd name="connsiteY22" fmla="*/ 4374 h 9338"/>
                <a:gd name="connsiteX23" fmla="*/ 2106 w 10000"/>
                <a:gd name="connsiteY23" fmla="*/ 4068 h 9338"/>
                <a:gd name="connsiteX24" fmla="*/ 1939 w 10000"/>
                <a:gd name="connsiteY24" fmla="*/ 3558 h 9338"/>
                <a:gd name="connsiteX25" fmla="*/ 2719 w 10000"/>
                <a:gd name="connsiteY25" fmla="*/ 3203 h 9338"/>
                <a:gd name="connsiteX26" fmla="*/ 2478 w 10000"/>
                <a:gd name="connsiteY26" fmla="*/ 2819 h 9338"/>
                <a:gd name="connsiteX27" fmla="*/ 2645 w 10000"/>
                <a:gd name="connsiteY27" fmla="*/ 2259 h 9338"/>
                <a:gd name="connsiteX28" fmla="*/ 3202 w 10000"/>
                <a:gd name="connsiteY28" fmla="*/ 2291 h 9338"/>
                <a:gd name="connsiteX29" fmla="*/ 3481 w 10000"/>
                <a:gd name="connsiteY29" fmla="*/ 1490 h 9338"/>
                <a:gd name="connsiteX30" fmla="*/ 3592 w 10000"/>
                <a:gd name="connsiteY30" fmla="*/ 224 h 9338"/>
                <a:gd name="connsiteX31" fmla="*/ 4279 w 10000"/>
                <a:gd name="connsiteY31" fmla="*/ 32 h 9338"/>
                <a:gd name="connsiteX32" fmla="*/ 5505 w 10000"/>
                <a:gd name="connsiteY32" fmla="*/ 241 h 9338"/>
                <a:gd name="connsiteX33" fmla="*/ 6230 w 10000"/>
                <a:gd name="connsiteY33" fmla="*/ 0 h 9338"/>
                <a:gd name="connsiteX34" fmla="*/ 6898 w 10000"/>
                <a:gd name="connsiteY34" fmla="*/ 95 h 9338"/>
                <a:gd name="connsiteX35" fmla="*/ 7400 w 10000"/>
                <a:gd name="connsiteY35" fmla="*/ 224 h 9338"/>
                <a:gd name="connsiteX36" fmla="*/ 6991 w 10000"/>
                <a:gd name="connsiteY36" fmla="*/ 416 h 9338"/>
                <a:gd name="connsiteX37" fmla="*/ 7158 w 10000"/>
                <a:gd name="connsiteY37" fmla="*/ 849 h 9338"/>
                <a:gd name="connsiteX38" fmla="*/ 7493 w 10000"/>
                <a:gd name="connsiteY38" fmla="*/ 1090 h 9338"/>
                <a:gd name="connsiteX39" fmla="*/ 7233 w 10000"/>
                <a:gd name="connsiteY39" fmla="*/ 1203 h 9338"/>
                <a:gd name="connsiteX40" fmla="*/ 6174 w 10000"/>
                <a:gd name="connsiteY40" fmla="*/ 1282 h 9338"/>
                <a:gd name="connsiteX41" fmla="*/ 6842 w 10000"/>
                <a:gd name="connsiteY41" fmla="*/ 1761 h 9338"/>
                <a:gd name="connsiteX42" fmla="*/ 6712 w 10000"/>
                <a:gd name="connsiteY42" fmla="*/ 2003 h 9338"/>
                <a:gd name="connsiteX43" fmla="*/ 7270 w 10000"/>
                <a:gd name="connsiteY43" fmla="*/ 2403 h 9338"/>
                <a:gd name="connsiteX44" fmla="*/ 7567 w 10000"/>
                <a:gd name="connsiteY44" fmla="*/ 2964 h 9338"/>
                <a:gd name="connsiteX45" fmla="*/ 8217 w 10000"/>
                <a:gd name="connsiteY45" fmla="*/ 3461 h 9338"/>
                <a:gd name="connsiteX46" fmla="*/ 7827 w 10000"/>
                <a:gd name="connsiteY46" fmla="*/ 3797 h 9338"/>
                <a:gd name="connsiteX47" fmla="*/ 7957 w 10000"/>
                <a:gd name="connsiteY47" fmla="*/ 4229 h 9338"/>
                <a:gd name="connsiteX48" fmla="*/ 8718 w 10000"/>
                <a:gd name="connsiteY48" fmla="*/ 4887 h 9338"/>
                <a:gd name="connsiteX49" fmla="*/ 9350 w 10000"/>
                <a:gd name="connsiteY49" fmla="*/ 5142 h 9338"/>
                <a:gd name="connsiteX50" fmla="*/ 10000 w 10000"/>
                <a:gd name="connsiteY50" fmla="*/ 5577 h 9338"/>
                <a:gd name="connsiteX51" fmla="*/ 9610 w 10000"/>
                <a:gd name="connsiteY51" fmla="*/ 5868 h 9338"/>
                <a:gd name="connsiteX52" fmla="*/ 8514 w 10000"/>
                <a:gd name="connsiteY52" fmla="*/ 5771 h 9338"/>
                <a:gd name="connsiteX53" fmla="*/ 8050 w 10000"/>
                <a:gd name="connsiteY53" fmla="*/ 5466 h 9338"/>
                <a:gd name="connsiteX54" fmla="*/ 7771 w 10000"/>
                <a:gd name="connsiteY54" fmla="*/ 5382 h 9338"/>
                <a:gd name="connsiteX55" fmla="*/ 7901 w 10000"/>
                <a:gd name="connsiteY55" fmla="*/ 5771 h 9338"/>
                <a:gd name="connsiteX56" fmla="*/ 7511 w 10000"/>
                <a:gd name="connsiteY56" fmla="*/ 5868 h 9338"/>
                <a:gd name="connsiteX57" fmla="*/ 7381 w 10000"/>
                <a:gd name="connsiteY57" fmla="*/ 6300 h 9338"/>
                <a:gd name="connsiteX58" fmla="*/ 7065 w 10000"/>
                <a:gd name="connsiteY58" fmla="*/ 6860 h 9338"/>
                <a:gd name="connsiteX59" fmla="*/ 7010 w 10000"/>
                <a:gd name="connsiteY59" fmla="*/ 7645 h 9338"/>
                <a:gd name="connsiteX60" fmla="*/ 7214 w 10000"/>
                <a:gd name="connsiteY60" fmla="*/ 8061 h 9338"/>
                <a:gd name="connsiteX61" fmla="*/ 7400 w 10000"/>
                <a:gd name="connsiteY61" fmla="*/ 8366 h 9338"/>
                <a:gd name="connsiteX62" fmla="*/ 7065 w 10000"/>
                <a:gd name="connsiteY62" fmla="*/ 8591 h 9338"/>
                <a:gd name="connsiteX63" fmla="*/ 6601 w 10000"/>
                <a:gd name="connsiteY63" fmla="*/ 8542 h 9338"/>
                <a:gd name="connsiteX64" fmla="*/ 5988 w 10000"/>
                <a:gd name="connsiteY64" fmla="*/ 9167 h 9338"/>
                <a:gd name="connsiteX65" fmla="*/ 3123 w 10000"/>
                <a:gd name="connsiteY65" fmla="*/ 9338 h 9338"/>
                <a:gd name="connsiteX66" fmla="*/ 7905 w 10000"/>
                <a:gd name="connsiteY66" fmla="*/ 3783 h 9338"/>
                <a:gd name="connsiteX0" fmla="*/ 7905 w 10000"/>
                <a:gd name="connsiteY0" fmla="*/ 4051 h 9817"/>
                <a:gd name="connsiteX1" fmla="*/ 7566 w 10000"/>
                <a:gd name="connsiteY1" fmla="*/ 4050 h 9817"/>
                <a:gd name="connsiteX2" fmla="*/ 7194 w 10000"/>
                <a:gd name="connsiteY2" fmla="*/ 3668 h 9817"/>
                <a:gd name="connsiteX3" fmla="*/ 6292 w 10000"/>
                <a:gd name="connsiteY3" fmla="*/ 3473 h 9817"/>
                <a:gd name="connsiteX4" fmla="*/ 5805 w 10000"/>
                <a:gd name="connsiteY4" fmla="*/ 3994 h 9817"/>
                <a:gd name="connsiteX5" fmla="*/ 5789 w 10000"/>
                <a:gd name="connsiteY5" fmla="*/ 3601 h 9817"/>
                <a:gd name="connsiteX6" fmla="*/ 5399 w 10000"/>
                <a:gd name="connsiteY6" fmla="*/ 3946 h 9817"/>
                <a:gd name="connsiteX7" fmla="*/ 4890 w 10000"/>
                <a:gd name="connsiteY7" fmla="*/ 4332 h 9817"/>
                <a:gd name="connsiteX8" fmla="*/ 4614 w 10000"/>
                <a:gd name="connsiteY8" fmla="*/ 5090 h 9817"/>
                <a:gd name="connsiteX9" fmla="*/ 4514 w 10000"/>
                <a:gd name="connsiteY9" fmla="*/ 5433 h 9817"/>
                <a:gd name="connsiteX10" fmla="*/ 3866 w 10000"/>
                <a:gd name="connsiteY10" fmla="*/ 6181 h 9817"/>
                <a:gd name="connsiteX11" fmla="*/ 3232 w 10000"/>
                <a:gd name="connsiteY11" fmla="*/ 6583 h 9817"/>
                <a:gd name="connsiteX12" fmla="*/ 2790 w 10000"/>
                <a:gd name="connsiteY12" fmla="*/ 6554 h 9817"/>
                <a:gd name="connsiteX13" fmla="*/ 2143 w 10000"/>
                <a:gd name="connsiteY13" fmla="*/ 6334 h 9817"/>
                <a:gd name="connsiteX14" fmla="*/ 1530 w 10000"/>
                <a:gd name="connsiteY14" fmla="*/ 6729 h 9817"/>
                <a:gd name="connsiteX15" fmla="*/ 546 w 10000"/>
                <a:gd name="connsiteY15" fmla="*/ 6627 h 9817"/>
                <a:gd name="connsiteX16" fmla="*/ 0 w 10000"/>
                <a:gd name="connsiteY16" fmla="*/ 6685 h 9817"/>
                <a:gd name="connsiteX17" fmla="*/ 249 w 10000"/>
                <a:gd name="connsiteY17" fmla="*/ 6212 h 9817"/>
                <a:gd name="connsiteX18" fmla="*/ 26 w 10000"/>
                <a:gd name="connsiteY18" fmla="*/ 5905 h 9817"/>
                <a:gd name="connsiteX19" fmla="*/ 583 w 10000"/>
                <a:gd name="connsiteY19" fmla="*/ 5645 h 9817"/>
                <a:gd name="connsiteX20" fmla="*/ 713 w 10000"/>
                <a:gd name="connsiteY20" fmla="*/ 5110 h 9817"/>
                <a:gd name="connsiteX21" fmla="*/ 1549 w 10000"/>
                <a:gd name="connsiteY21" fmla="*/ 5123 h 9817"/>
                <a:gd name="connsiteX22" fmla="*/ 1716 w 10000"/>
                <a:gd name="connsiteY22" fmla="*/ 4684 h 9817"/>
                <a:gd name="connsiteX23" fmla="*/ 2106 w 10000"/>
                <a:gd name="connsiteY23" fmla="*/ 4356 h 9817"/>
                <a:gd name="connsiteX24" fmla="*/ 1939 w 10000"/>
                <a:gd name="connsiteY24" fmla="*/ 3810 h 9817"/>
                <a:gd name="connsiteX25" fmla="*/ 2719 w 10000"/>
                <a:gd name="connsiteY25" fmla="*/ 3430 h 9817"/>
                <a:gd name="connsiteX26" fmla="*/ 2478 w 10000"/>
                <a:gd name="connsiteY26" fmla="*/ 3019 h 9817"/>
                <a:gd name="connsiteX27" fmla="*/ 2645 w 10000"/>
                <a:gd name="connsiteY27" fmla="*/ 2419 h 9817"/>
                <a:gd name="connsiteX28" fmla="*/ 3202 w 10000"/>
                <a:gd name="connsiteY28" fmla="*/ 2453 h 9817"/>
                <a:gd name="connsiteX29" fmla="*/ 3481 w 10000"/>
                <a:gd name="connsiteY29" fmla="*/ 1596 h 9817"/>
                <a:gd name="connsiteX30" fmla="*/ 3592 w 10000"/>
                <a:gd name="connsiteY30" fmla="*/ 240 h 9817"/>
                <a:gd name="connsiteX31" fmla="*/ 4279 w 10000"/>
                <a:gd name="connsiteY31" fmla="*/ 34 h 9817"/>
                <a:gd name="connsiteX32" fmla="*/ 5505 w 10000"/>
                <a:gd name="connsiteY32" fmla="*/ 258 h 9817"/>
                <a:gd name="connsiteX33" fmla="*/ 6230 w 10000"/>
                <a:gd name="connsiteY33" fmla="*/ 0 h 9817"/>
                <a:gd name="connsiteX34" fmla="*/ 6898 w 10000"/>
                <a:gd name="connsiteY34" fmla="*/ 102 h 9817"/>
                <a:gd name="connsiteX35" fmla="*/ 7400 w 10000"/>
                <a:gd name="connsiteY35" fmla="*/ 240 h 9817"/>
                <a:gd name="connsiteX36" fmla="*/ 6991 w 10000"/>
                <a:gd name="connsiteY36" fmla="*/ 445 h 9817"/>
                <a:gd name="connsiteX37" fmla="*/ 7158 w 10000"/>
                <a:gd name="connsiteY37" fmla="*/ 909 h 9817"/>
                <a:gd name="connsiteX38" fmla="*/ 7493 w 10000"/>
                <a:gd name="connsiteY38" fmla="*/ 1167 h 9817"/>
                <a:gd name="connsiteX39" fmla="*/ 7233 w 10000"/>
                <a:gd name="connsiteY39" fmla="*/ 1288 h 9817"/>
                <a:gd name="connsiteX40" fmla="*/ 6174 w 10000"/>
                <a:gd name="connsiteY40" fmla="*/ 1373 h 9817"/>
                <a:gd name="connsiteX41" fmla="*/ 6842 w 10000"/>
                <a:gd name="connsiteY41" fmla="*/ 1886 h 9817"/>
                <a:gd name="connsiteX42" fmla="*/ 6712 w 10000"/>
                <a:gd name="connsiteY42" fmla="*/ 2145 h 9817"/>
                <a:gd name="connsiteX43" fmla="*/ 7270 w 10000"/>
                <a:gd name="connsiteY43" fmla="*/ 2573 h 9817"/>
                <a:gd name="connsiteX44" fmla="*/ 7567 w 10000"/>
                <a:gd name="connsiteY44" fmla="*/ 3174 h 9817"/>
                <a:gd name="connsiteX45" fmla="*/ 8217 w 10000"/>
                <a:gd name="connsiteY45" fmla="*/ 3706 h 9817"/>
                <a:gd name="connsiteX46" fmla="*/ 7827 w 10000"/>
                <a:gd name="connsiteY46" fmla="*/ 4066 h 9817"/>
                <a:gd name="connsiteX47" fmla="*/ 7957 w 10000"/>
                <a:gd name="connsiteY47" fmla="*/ 4529 h 9817"/>
                <a:gd name="connsiteX48" fmla="*/ 8718 w 10000"/>
                <a:gd name="connsiteY48" fmla="*/ 5233 h 9817"/>
                <a:gd name="connsiteX49" fmla="*/ 9350 w 10000"/>
                <a:gd name="connsiteY49" fmla="*/ 5507 h 9817"/>
                <a:gd name="connsiteX50" fmla="*/ 10000 w 10000"/>
                <a:gd name="connsiteY50" fmla="*/ 5972 h 9817"/>
                <a:gd name="connsiteX51" fmla="*/ 9610 w 10000"/>
                <a:gd name="connsiteY51" fmla="*/ 6284 h 9817"/>
                <a:gd name="connsiteX52" fmla="*/ 8514 w 10000"/>
                <a:gd name="connsiteY52" fmla="*/ 6180 h 9817"/>
                <a:gd name="connsiteX53" fmla="*/ 8050 w 10000"/>
                <a:gd name="connsiteY53" fmla="*/ 5854 h 9817"/>
                <a:gd name="connsiteX54" fmla="*/ 7771 w 10000"/>
                <a:gd name="connsiteY54" fmla="*/ 5764 h 9817"/>
                <a:gd name="connsiteX55" fmla="*/ 7901 w 10000"/>
                <a:gd name="connsiteY55" fmla="*/ 6180 h 9817"/>
                <a:gd name="connsiteX56" fmla="*/ 7511 w 10000"/>
                <a:gd name="connsiteY56" fmla="*/ 6284 h 9817"/>
                <a:gd name="connsiteX57" fmla="*/ 7381 w 10000"/>
                <a:gd name="connsiteY57" fmla="*/ 6747 h 9817"/>
                <a:gd name="connsiteX58" fmla="*/ 7065 w 10000"/>
                <a:gd name="connsiteY58" fmla="*/ 7346 h 9817"/>
                <a:gd name="connsiteX59" fmla="*/ 7010 w 10000"/>
                <a:gd name="connsiteY59" fmla="*/ 8187 h 9817"/>
                <a:gd name="connsiteX60" fmla="*/ 7214 w 10000"/>
                <a:gd name="connsiteY60" fmla="*/ 8632 h 9817"/>
                <a:gd name="connsiteX61" fmla="*/ 7400 w 10000"/>
                <a:gd name="connsiteY61" fmla="*/ 8959 h 9817"/>
                <a:gd name="connsiteX62" fmla="*/ 7065 w 10000"/>
                <a:gd name="connsiteY62" fmla="*/ 9200 h 9817"/>
                <a:gd name="connsiteX63" fmla="*/ 6601 w 10000"/>
                <a:gd name="connsiteY63" fmla="*/ 9148 h 9817"/>
                <a:gd name="connsiteX64" fmla="*/ 5988 w 10000"/>
                <a:gd name="connsiteY64" fmla="*/ 9817 h 9817"/>
                <a:gd name="connsiteX65" fmla="*/ 7905 w 10000"/>
                <a:gd name="connsiteY65" fmla="*/ 4051 h 9817"/>
                <a:gd name="connsiteX0" fmla="*/ 7905 w 10000"/>
                <a:gd name="connsiteY0" fmla="*/ 4127 h 9371"/>
                <a:gd name="connsiteX1" fmla="*/ 7566 w 10000"/>
                <a:gd name="connsiteY1" fmla="*/ 4125 h 9371"/>
                <a:gd name="connsiteX2" fmla="*/ 7194 w 10000"/>
                <a:gd name="connsiteY2" fmla="*/ 3736 h 9371"/>
                <a:gd name="connsiteX3" fmla="*/ 6292 w 10000"/>
                <a:gd name="connsiteY3" fmla="*/ 3538 h 9371"/>
                <a:gd name="connsiteX4" fmla="*/ 5805 w 10000"/>
                <a:gd name="connsiteY4" fmla="*/ 4068 h 9371"/>
                <a:gd name="connsiteX5" fmla="*/ 5789 w 10000"/>
                <a:gd name="connsiteY5" fmla="*/ 3668 h 9371"/>
                <a:gd name="connsiteX6" fmla="*/ 5399 w 10000"/>
                <a:gd name="connsiteY6" fmla="*/ 4020 h 9371"/>
                <a:gd name="connsiteX7" fmla="*/ 4890 w 10000"/>
                <a:gd name="connsiteY7" fmla="*/ 4413 h 9371"/>
                <a:gd name="connsiteX8" fmla="*/ 4614 w 10000"/>
                <a:gd name="connsiteY8" fmla="*/ 5185 h 9371"/>
                <a:gd name="connsiteX9" fmla="*/ 4514 w 10000"/>
                <a:gd name="connsiteY9" fmla="*/ 5534 h 9371"/>
                <a:gd name="connsiteX10" fmla="*/ 3866 w 10000"/>
                <a:gd name="connsiteY10" fmla="*/ 6296 h 9371"/>
                <a:gd name="connsiteX11" fmla="*/ 3232 w 10000"/>
                <a:gd name="connsiteY11" fmla="*/ 6706 h 9371"/>
                <a:gd name="connsiteX12" fmla="*/ 2790 w 10000"/>
                <a:gd name="connsiteY12" fmla="*/ 6676 h 9371"/>
                <a:gd name="connsiteX13" fmla="*/ 2143 w 10000"/>
                <a:gd name="connsiteY13" fmla="*/ 6452 h 9371"/>
                <a:gd name="connsiteX14" fmla="*/ 1530 w 10000"/>
                <a:gd name="connsiteY14" fmla="*/ 6854 h 9371"/>
                <a:gd name="connsiteX15" fmla="*/ 546 w 10000"/>
                <a:gd name="connsiteY15" fmla="*/ 6751 h 9371"/>
                <a:gd name="connsiteX16" fmla="*/ 0 w 10000"/>
                <a:gd name="connsiteY16" fmla="*/ 6810 h 9371"/>
                <a:gd name="connsiteX17" fmla="*/ 249 w 10000"/>
                <a:gd name="connsiteY17" fmla="*/ 6328 h 9371"/>
                <a:gd name="connsiteX18" fmla="*/ 26 w 10000"/>
                <a:gd name="connsiteY18" fmla="*/ 6015 h 9371"/>
                <a:gd name="connsiteX19" fmla="*/ 583 w 10000"/>
                <a:gd name="connsiteY19" fmla="*/ 5750 h 9371"/>
                <a:gd name="connsiteX20" fmla="*/ 713 w 10000"/>
                <a:gd name="connsiteY20" fmla="*/ 5205 h 9371"/>
                <a:gd name="connsiteX21" fmla="*/ 1549 w 10000"/>
                <a:gd name="connsiteY21" fmla="*/ 5218 h 9371"/>
                <a:gd name="connsiteX22" fmla="*/ 1716 w 10000"/>
                <a:gd name="connsiteY22" fmla="*/ 4771 h 9371"/>
                <a:gd name="connsiteX23" fmla="*/ 2106 w 10000"/>
                <a:gd name="connsiteY23" fmla="*/ 4437 h 9371"/>
                <a:gd name="connsiteX24" fmla="*/ 1939 w 10000"/>
                <a:gd name="connsiteY24" fmla="*/ 3881 h 9371"/>
                <a:gd name="connsiteX25" fmla="*/ 2719 w 10000"/>
                <a:gd name="connsiteY25" fmla="*/ 3494 h 9371"/>
                <a:gd name="connsiteX26" fmla="*/ 2478 w 10000"/>
                <a:gd name="connsiteY26" fmla="*/ 3075 h 9371"/>
                <a:gd name="connsiteX27" fmla="*/ 2645 w 10000"/>
                <a:gd name="connsiteY27" fmla="*/ 2464 h 9371"/>
                <a:gd name="connsiteX28" fmla="*/ 3202 w 10000"/>
                <a:gd name="connsiteY28" fmla="*/ 2499 h 9371"/>
                <a:gd name="connsiteX29" fmla="*/ 3481 w 10000"/>
                <a:gd name="connsiteY29" fmla="*/ 1626 h 9371"/>
                <a:gd name="connsiteX30" fmla="*/ 3592 w 10000"/>
                <a:gd name="connsiteY30" fmla="*/ 244 h 9371"/>
                <a:gd name="connsiteX31" fmla="*/ 4279 w 10000"/>
                <a:gd name="connsiteY31" fmla="*/ 35 h 9371"/>
                <a:gd name="connsiteX32" fmla="*/ 5505 w 10000"/>
                <a:gd name="connsiteY32" fmla="*/ 263 h 9371"/>
                <a:gd name="connsiteX33" fmla="*/ 6230 w 10000"/>
                <a:gd name="connsiteY33" fmla="*/ 0 h 9371"/>
                <a:gd name="connsiteX34" fmla="*/ 6898 w 10000"/>
                <a:gd name="connsiteY34" fmla="*/ 104 h 9371"/>
                <a:gd name="connsiteX35" fmla="*/ 7400 w 10000"/>
                <a:gd name="connsiteY35" fmla="*/ 244 h 9371"/>
                <a:gd name="connsiteX36" fmla="*/ 6991 w 10000"/>
                <a:gd name="connsiteY36" fmla="*/ 453 h 9371"/>
                <a:gd name="connsiteX37" fmla="*/ 7158 w 10000"/>
                <a:gd name="connsiteY37" fmla="*/ 926 h 9371"/>
                <a:gd name="connsiteX38" fmla="*/ 7493 w 10000"/>
                <a:gd name="connsiteY38" fmla="*/ 1189 h 9371"/>
                <a:gd name="connsiteX39" fmla="*/ 7233 w 10000"/>
                <a:gd name="connsiteY39" fmla="*/ 1312 h 9371"/>
                <a:gd name="connsiteX40" fmla="*/ 6174 w 10000"/>
                <a:gd name="connsiteY40" fmla="*/ 1399 h 9371"/>
                <a:gd name="connsiteX41" fmla="*/ 6842 w 10000"/>
                <a:gd name="connsiteY41" fmla="*/ 1921 h 9371"/>
                <a:gd name="connsiteX42" fmla="*/ 6712 w 10000"/>
                <a:gd name="connsiteY42" fmla="*/ 2185 h 9371"/>
                <a:gd name="connsiteX43" fmla="*/ 7270 w 10000"/>
                <a:gd name="connsiteY43" fmla="*/ 2621 h 9371"/>
                <a:gd name="connsiteX44" fmla="*/ 7567 w 10000"/>
                <a:gd name="connsiteY44" fmla="*/ 3233 h 9371"/>
                <a:gd name="connsiteX45" fmla="*/ 8217 w 10000"/>
                <a:gd name="connsiteY45" fmla="*/ 3775 h 9371"/>
                <a:gd name="connsiteX46" fmla="*/ 7827 w 10000"/>
                <a:gd name="connsiteY46" fmla="*/ 4142 h 9371"/>
                <a:gd name="connsiteX47" fmla="*/ 7957 w 10000"/>
                <a:gd name="connsiteY47" fmla="*/ 4613 h 9371"/>
                <a:gd name="connsiteX48" fmla="*/ 8718 w 10000"/>
                <a:gd name="connsiteY48" fmla="*/ 5331 h 9371"/>
                <a:gd name="connsiteX49" fmla="*/ 9350 w 10000"/>
                <a:gd name="connsiteY49" fmla="*/ 5610 h 9371"/>
                <a:gd name="connsiteX50" fmla="*/ 10000 w 10000"/>
                <a:gd name="connsiteY50" fmla="*/ 6083 h 9371"/>
                <a:gd name="connsiteX51" fmla="*/ 9610 w 10000"/>
                <a:gd name="connsiteY51" fmla="*/ 6401 h 9371"/>
                <a:gd name="connsiteX52" fmla="*/ 8514 w 10000"/>
                <a:gd name="connsiteY52" fmla="*/ 6295 h 9371"/>
                <a:gd name="connsiteX53" fmla="*/ 8050 w 10000"/>
                <a:gd name="connsiteY53" fmla="*/ 5963 h 9371"/>
                <a:gd name="connsiteX54" fmla="*/ 7771 w 10000"/>
                <a:gd name="connsiteY54" fmla="*/ 5871 h 9371"/>
                <a:gd name="connsiteX55" fmla="*/ 7901 w 10000"/>
                <a:gd name="connsiteY55" fmla="*/ 6295 h 9371"/>
                <a:gd name="connsiteX56" fmla="*/ 7511 w 10000"/>
                <a:gd name="connsiteY56" fmla="*/ 6401 h 9371"/>
                <a:gd name="connsiteX57" fmla="*/ 7381 w 10000"/>
                <a:gd name="connsiteY57" fmla="*/ 6873 h 9371"/>
                <a:gd name="connsiteX58" fmla="*/ 7065 w 10000"/>
                <a:gd name="connsiteY58" fmla="*/ 7483 h 9371"/>
                <a:gd name="connsiteX59" fmla="*/ 7010 w 10000"/>
                <a:gd name="connsiteY59" fmla="*/ 8340 h 9371"/>
                <a:gd name="connsiteX60" fmla="*/ 7214 w 10000"/>
                <a:gd name="connsiteY60" fmla="*/ 8793 h 9371"/>
                <a:gd name="connsiteX61" fmla="*/ 7400 w 10000"/>
                <a:gd name="connsiteY61" fmla="*/ 9126 h 9371"/>
                <a:gd name="connsiteX62" fmla="*/ 7065 w 10000"/>
                <a:gd name="connsiteY62" fmla="*/ 9371 h 9371"/>
                <a:gd name="connsiteX63" fmla="*/ 6601 w 10000"/>
                <a:gd name="connsiteY63" fmla="*/ 9319 h 9371"/>
                <a:gd name="connsiteX64" fmla="*/ 7905 w 10000"/>
                <a:gd name="connsiteY64" fmla="*/ 4127 h 9371"/>
                <a:gd name="connsiteX0" fmla="*/ 7905 w 10000"/>
                <a:gd name="connsiteY0" fmla="*/ 4404 h 10000"/>
                <a:gd name="connsiteX1" fmla="*/ 7566 w 10000"/>
                <a:gd name="connsiteY1" fmla="*/ 4402 h 10000"/>
                <a:gd name="connsiteX2" fmla="*/ 7194 w 10000"/>
                <a:gd name="connsiteY2" fmla="*/ 3987 h 10000"/>
                <a:gd name="connsiteX3" fmla="*/ 6292 w 10000"/>
                <a:gd name="connsiteY3" fmla="*/ 3775 h 10000"/>
                <a:gd name="connsiteX4" fmla="*/ 5805 w 10000"/>
                <a:gd name="connsiteY4" fmla="*/ 4341 h 10000"/>
                <a:gd name="connsiteX5" fmla="*/ 5789 w 10000"/>
                <a:gd name="connsiteY5" fmla="*/ 3914 h 10000"/>
                <a:gd name="connsiteX6" fmla="*/ 5399 w 10000"/>
                <a:gd name="connsiteY6" fmla="*/ 4290 h 10000"/>
                <a:gd name="connsiteX7" fmla="*/ 4890 w 10000"/>
                <a:gd name="connsiteY7" fmla="*/ 4709 h 10000"/>
                <a:gd name="connsiteX8" fmla="*/ 4614 w 10000"/>
                <a:gd name="connsiteY8" fmla="*/ 5533 h 10000"/>
                <a:gd name="connsiteX9" fmla="*/ 4514 w 10000"/>
                <a:gd name="connsiteY9" fmla="*/ 5905 h 10000"/>
                <a:gd name="connsiteX10" fmla="*/ 3866 w 10000"/>
                <a:gd name="connsiteY10" fmla="*/ 6719 h 10000"/>
                <a:gd name="connsiteX11" fmla="*/ 3232 w 10000"/>
                <a:gd name="connsiteY11" fmla="*/ 7156 h 10000"/>
                <a:gd name="connsiteX12" fmla="*/ 2790 w 10000"/>
                <a:gd name="connsiteY12" fmla="*/ 7124 h 10000"/>
                <a:gd name="connsiteX13" fmla="*/ 2143 w 10000"/>
                <a:gd name="connsiteY13" fmla="*/ 6885 h 10000"/>
                <a:gd name="connsiteX14" fmla="*/ 1530 w 10000"/>
                <a:gd name="connsiteY14" fmla="*/ 7314 h 10000"/>
                <a:gd name="connsiteX15" fmla="*/ 546 w 10000"/>
                <a:gd name="connsiteY15" fmla="*/ 7204 h 10000"/>
                <a:gd name="connsiteX16" fmla="*/ 0 w 10000"/>
                <a:gd name="connsiteY16" fmla="*/ 7267 h 10000"/>
                <a:gd name="connsiteX17" fmla="*/ 249 w 10000"/>
                <a:gd name="connsiteY17" fmla="*/ 6753 h 10000"/>
                <a:gd name="connsiteX18" fmla="*/ 26 w 10000"/>
                <a:gd name="connsiteY18" fmla="*/ 6419 h 10000"/>
                <a:gd name="connsiteX19" fmla="*/ 583 w 10000"/>
                <a:gd name="connsiteY19" fmla="*/ 6136 h 10000"/>
                <a:gd name="connsiteX20" fmla="*/ 713 w 10000"/>
                <a:gd name="connsiteY20" fmla="*/ 5554 h 10000"/>
                <a:gd name="connsiteX21" fmla="*/ 1549 w 10000"/>
                <a:gd name="connsiteY21" fmla="*/ 5568 h 10000"/>
                <a:gd name="connsiteX22" fmla="*/ 1716 w 10000"/>
                <a:gd name="connsiteY22" fmla="*/ 5091 h 10000"/>
                <a:gd name="connsiteX23" fmla="*/ 2106 w 10000"/>
                <a:gd name="connsiteY23" fmla="*/ 4735 h 10000"/>
                <a:gd name="connsiteX24" fmla="*/ 1939 w 10000"/>
                <a:gd name="connsiteY24" fmla="*/ 4142 h 10000"/>
                <a:gd name="connsiteX25" fmla="*/ 2719 w 10000"/>
                <a:gd name="connsiteY25" fmla="*/ 3729 h 10000"/>
                <a:gd name="connsiteX26" fmla="*/ 2478 w 10000"/>
                <a:gd name="connsiteY26" fmla="*/ 3281 h 10000"/>
                <a:gd name="connsiteX27" fmla="*/ 2645 w 10000"/>
                <a:gd name="connsiteY27" fmla="*/ 2629 h 10000"/>
                <a:gd name="connsiteX28" fmla="*/ 3202 w 10000"/>
                <a:gd name="connsiteY28" fmla="*/ 2667 h 10000"/>
                <a:gd name="connsiteX29" fmla="*/ 3481 w 10000"/>
                <a:gd name="connsiteY29" fmla="*/ 1735 h 10000"/>
                <a:gd name="connsiteX30" fmla="*/ 3592 w 10000"/>
                <a:gd name="connsiteY30" fmla="*/ 260 h 10000"/>
                <a:gd name="connsiteX31" fmla="*/ 4279 w 10000"/>
                <a:gd name="connsiteY31" fmla="*/ 37 h 10000"/>
                <a:gd name="connsiteX32" fmla="*/ 5505 w 10000"/>
                <a:gd name="connsiteY32" fmla="*/ 281 h 10000"/>
                <a:gd name="connsiteX33" fmla="*/ 6230 w 10000"/>
                <a:gd name="connsiteY33" fmla="*/ 0 h 10000"/>
                <a:gd name="connsiteX34" fmla="*/ 6898 w 10000"/>
                <a:gd name="connsiteY34" fmla="*/ 111 h 10000"/>
                <a:gd name="connsiteX35" fmla="*/ 7400 w 10000"/>
                <a:gd name="connsiteY35" fmla="*/ 260 h 10000"/>
                <a:gd name="connsiteX36" fmla="*/ 6991 w 10000"/>
                <a:gd name="connsiteY36" fmla="*/ 483 h 10000"/>
                <a:gd name="connsiteX37" fmla="*/ 7158 w 10000"/>
                <a:gd name="connsiteY37" fmla="*/ 988 h 10000"/>
                <a:gd name="connsiteX38" fmla="*/ 7493 w 10000"/>
                <a:gd name="connsiteY38" fmla="*/ 1269 h 10000"/>
                <a:gd name="connsiteX39" fmla="*/ 7233 w 10000"/>
                <a:gd name="connsiteY39" fmla="*/ 1400 h 10000"/>
                <a:gd name="connsiteX40" fmla="*/ 6174 w 10000"/>
                <a:gd name="connsiteY40" fmla="*/ 1493 h 10000"/>
                <a:gd name="connsiteX41" fmla="*/ 6842 w 10000"/>
                <a:gd name="connsiteY41" fmla="*/ 2050 h 10000"/>
                <a:gd name="connsiteX42" fmla="*/ 6712 w 10000"/>
                <a:gd name="connsiteY42" fmla="*/ 2332 h 10000"/>
                <a:gd name="connsiteX43" fmla="*/ 7270 w 10000"/>
                <a:gd name="connsiteY43" fmla="*/ 2797 h 10000"/>
                <a:gd name="connsiteX44" fmla="*/ 7567 w 10000"/>
                <a:gd name="connsiteY44" fmla="*/ 3450 h 10000"/>
                <a:gd name="connsiteX45" fmla="*/ 8217 w 10000"/>
                <a:gd name="connsiteY45" fmla="*/ 4028 h 10000"/>
                <a:gd name="connsiteX46" fmla="*/ 7827 w 10000"/>
                <a:gd name="connsiteY46" fmla="*/ 4420 h 10000"/>
                <a:gd name="connsiteX47" fmla="*/ 7957 w 10000"/>
                <a:gd name="connsiteY47" fmla="*/ 4923 h 10000"/>
                <a:gd name="connsiteX48" fmla="*/ 8718 w 10000"/>
                <a:gd name="connsiteY48" fmla="*/ 5689 h 10000"/>
                <a:gd name="connsiteX49" fmla="*/ 9350 w 10000"/>
                <a:gd name="connsiteY49" fmla="*/ 5987 h 10000"/>
                <a:gd name="connsiteX50" fmla="*/ 10000 w 10000"/>
                <a:gd name="connsiteY50" fmla="*/ 6491 h 10000"/>
                <a:gd name="connsiteX51" fmla="*/ 9610 w 10000"/>
                <a:gd name="connsiteY51" fmla="*/ 6831 h 10000"/>
                <a:gd name="connsiteX52" fmla="*/ 8514 w 10000"/>
                <a:gd name="connsiteY52" fmla="*/ 6718 h 10000"/>
                <a:gd name="connsiteX53" fmla="*/ 8050 w 10000"/>
                <a:gd name="connsiteY53" fmla="*/ 6363 h 10000"/>
                <a:gd name="connsiteX54" fmla="*/ 7771 w 10000"/>
                <a:gd name="connsiteY54" fmla="*/ 6265 h 10000"/>
                <a:gd name="connsiteX55" fmla="*/ 7901 w 10000"/>
                <a:gd name="connsiteY55" fmla="*/ 6718 h 10000"/>
                <a:gd name="connsiteX56" fmla="*/ 7511 w 10000"/>
                <a:gd name="connsiteY56" fmla="*/ 6831 h 10000"/>
                <a:gd name="connsiteX57" fmla="*/ 7381 w 10000"/>
                <a:gd name="connsiteY57" fmla="*/ 7334 h 10000"/>
                <a:gd name="connsiteX58" fmla="*/ 7065 w 10000"/>
                <a:gd name="connsiteY58" fmla="*/ 7985 h 10000"/>
                <a:gd name="connsiteX59" fmla="*/ 7010 w 10000"/>
                <a:gd name="connsiteY59" fmla="*/ 8900 h 10000"/>
                <a:gd name="connsiteX60" fmla="*/ 7214 w 10000"/>
                <a:gd name="connsiteY60" fmla="*/ 9383 h 10000"/>
                <a:gd name="connsiteX61" fmla="*/ 7400 w 10000"/>
                <a:gd name="connsiteY61" fmla="*/ 9739 h 10000"/>
                <a:gd name="connsiteX62" fmla="*/ 7065 w 10000"/>
                <a:gd name="connsiteY62" fmla="*/ 10000 h 10000"/>
                <a:gd name="connsiteX63" fmla="*/ 7905 w 10000"/>
                <a:gd name="connsiteY63" fmla="*/ 4404 h 10000"/>
                <a:gd name="connsiteX0" fmla="*/ 7905 w 10000"/>
                <a:gd name="connsiteY0" fmla="*/ 4404 h 9739"/>
                <a:gd name="connsiteX1" fmla="*/ 7566 w 10000"/>
                <a:gd name="connsiteY1" fmla="*/ 4402 h 9739"/>
                <a:gd name="connsiteX2" fmla="*/ 7194 w 10000"/>
                <a:gd name="connsiteY2" fmla="*/ 3987 h 9739"/>
                <a:gd name="connsiteX3" fmla="*/ 6292 w 10000"/>
                <a:gd name="connsiteY3" fmla="*/ 3775 h 9739"/>
                <a:gd name="connsiteX4" fmla="*/ 5805 w 10000"/>
                <a:gd name="connsiteY4" fmla="*/ 4341 h 9739"/>
                <a:gd name="connsiteX5" fmla="*/ 5789 w 10000"/>
                <a:gd name="connsiteY5" fmla="*/ 3914 h 9739"/>
                <a:gd name="connsiteX6" fmla="*/ 5399 w 10000"/>
                <a:gd name="connsiteY6" fmla="*/ 4290 h 9739"/>
                <a:gd name="connsiteX7" fmla="*/ 4890 w 10000"/>
                <a:gd name="connsiteY7" fmla="*/ 4709 h 9739"/>
                <a:gd name="connsiteX8" fmla="*/ 4614 w 10000"/>
                <a:gd name="connsiteY8" fmla="*/ 5533 h 9739"/>
                <a:gd name="connsiteX9" fmla="*/ 4514 w 10000"/>
                <a:gd name="connsiteY9" fmla="*/ 5905 h 9739"/>
                <a:gd name="connsiteX10" fmla="*/ 3866 w 10000"/>
                <a:gd name="connsiteY10" fmla="*/ 6719 h 9739"/>
                <a:gd name="connsiteX11" fmla="*/ 3232 w 10000"/>
                <a:gd name="connsiteY11" fmla="*/ 7156 h 9739"/>
                <a:gd name="connsiteX12" fmla="*/ 2790 w 10000"/>
                <a:gd name="connsiteY12" fmla="*/ 7124 h 9739"/>
                <a:gd name="connsiteX13" fmla="*/ 2143 w 10000"/>
                <a:gd name="connsiteY13" fmla="*/ 6885 h 9739"/>
                <a:gd name="connsiteX14" fmla="*/ 1530 w 10000"/>
                <a:gd name="connsiteY14" fmla="*/ 7314 h 9739"/>
                <a:gd name="connsiteX15" fmla="*/ 546 w 10000"/>
                <a:gd name="connsiteY15" fmla="*/ 7204 h 9739"/>
                <a:gd name="connsiteX16" fmla="*/ 0 w 10000"/>
                <a:gd name="connsiteY16" fmla="*/ 7267 h 9739"/>
                <a:gd name="connsiteX17" fmla="*/ 249 w 10000"/>
                <a:gd name="connsiteY17" fmla="*/ 6753 h 9739"/>
                <a:gd name="connsiteX18" fmla="*/ 26 w 10000"/>
                <a:gd name="connsiteY18" fmla="*/ 6419 h 9739"/>
                <a:gd name="connsiteX19" fmla="*/ 583 w 10000"/>
                <a:gd name="connsiteY19" fmla="*/ 6136 h 9739"/>
                <a:gd name="connsiteX20" fmla="*/ 713 w 10000"/>
                <a:gd name="connsiteY20" fmla="*/ 5554 h 9739"/>
                <a:gd name="connsiteX21" fmla="*/ 1549 w 10000"/>
                <a:gd name="connsiteY21" fmla="*/ 5568 h 9739"/>
                <a:gd name="connsiteX22" fmla="*/ 1716 w 10000"/>
                <a:gd name="connsiteY22" fmla="*/ 5091 h 9739"/>
                <a:gd name="connsiteX23" fmla="*/ 2106 w 10000"/>
                <a:gd name="connsiteY23" fmla="*/ 4735 h 9739"/>
                <a:gd name="connsiteX24" fmla="*/ 1939 w 10000"/>
                <a:gd name="connsiteY24" fmla="*/ 4142 h 9739"/>
                <a:gd name="connsiteX25" fmla="*/ 2719 w 10000"/>
                <a:gd name="connsiteY25" fmla="*/ 3729 h 9739"/>
                <a:gd name="connsiteX26" fmla="*/ 2478 w 10000"/>
                <a:gd name="connsiteY26" fmla="*/ 3281 h 9739"/>
                <a:gd name="connsiteX27" fmla="*/ 2645 w 10000"/>
                <a:gd name="connsiteY27" fmla="*/ 2629 h 9739"/>
                <a:gd name="connsiteX28" fmla="*/ 3202 w 10000"/>
                <a:gd name="connsiteY28" fmla="*/ 2667 h 9739"/>
                <a:gd name="connsiteX29" fmla="*/ 3481 w 10000"/>
                <a:gd name="connsiteY29" fmla="*/ 1735 h 9739"/>
                <a:gd name="connsiteX30" fmla="*/ 3592 w 10000"/>
                <a:gd name="connsiteY30" fmla="*/ 260 h 9739"/>
                <a:gd name="connsiteX31" fmla="*/ 4279 w 10000"/>
                <a:gd name="connsiteY31" fmla="*/ 37 h 9739"/>
                <a:gd name="connsiteX32" fmla="*/ 5505 w 10000"/>
                <a:gd name="connsiteY32" fmla="*/ 281 h 9739"/>
                <a:gd name="connsiteX33" fmla="*/ 6230 w 10000"/>
                <a:gd name="connsiteY33" fmla="*/ 0 h 9739"/>
                <a:gd name="connsiteX34" fmla="*/ 6898 w 10000"/>
                <a:gd name="connsiteY34" fmla="*/ 111 h 9739"/>
                <a:gd name="connsiteX35" fmla="*/ 7400 w 10000"/>
                <a:gd name="connsiteY35" fmla="*/ 260 h 9739"/>
                <a:gd name="connsiteX36" fmla="*/ 6991 w 10000"/>
                <a:gd name="connsiteY36" fmla="*/ 483 h 9739"/>
                <a:gd name="connsiteX37" fmla="*/ 7158 w 10000"/>
                <a:gd name="connsiteY37" fmla="*/ 988 h 9739"/>
                <a:gd name="connsiteX38" fmla="*/ 7493 w 10000"/>
                <a:gd name="connsiteY38" fmla="*/ 1269 h 9739"/>
                <a:gd name="connsiteX39" fmla="*/ 7233 w 10000"/>
                <a:gd name="connsiteY39" fmla="*/ 1400 h 9739"/>
                <a:gd name="connsiteX40" fmla="*/ 6174 w 10000"/>
                <a:gd name="connsiteY40" fmla="*/ 1493 h 9739"/>
                <a:gd name="connsiteX41" fmla="*/ 6842 w 10000"/>
                <a:gd name="connsiteY41" fmla="*/ 2050 h 9739"/>
                <a:gd name="connsiteX42" fmla="*/ 6712 w 10000"/>
                <a:gd name="connsiteY42" fmla="*/ 2332 h 9739"/>
                <a:gd name="connsiteX43" fmla="*/ 7270 w 10000"/>
                <a:gd name="connsiteY43" fmla="*/ 2797 h 9739"/>
                <a:gd name="connsiteX44" fmla="*/ 7567 w 10000"/>
                <a:gd name="connsiteY44" fmla="*/ 3450 h 9739"/>
                <a:gd name="connsiteX45" fmla="*/ 8217 w 10000"/>
                <a:gd name="connsiteY45" fmla="*/ 4028 h 9739"/>
                <a:gd name="connsiteX46" fmla="*/ 7827 w 10000"/>
                <a:gd name="connsiteY46" fmla="*/ 4420 h 9739"/>
                <a:gd name="connsiteX47" fmla="*/ 7957 w 10000"/>
                <a:gd name="connsiteY47" fmla="*/ 4923 h 9739"/>
                <a:gd name="connsiteX48" fmla="*/ 8718 w 10000"/>
                <a:gd name="connsiteY48" fmla="*/ 5689 h 9739"/>
                <a:gd name="connsiteX49" fmla="*/ 9350 w 10000"/>
                <a:gd name="connsiteY49" fmla="*/ 5987 h 9739"/>
                <a:gd name="connsiteX50" fmla="*/ 10000 w 10000"/>
                <a:gd name="connsiteY50" fmla="*/ 6491 h 9739"/>
                <a:gd name="connsiteX51" fmla="*/ 9610 w 10000"/>
                <a:gd name="connsiteY51" fmla="*/ 6831 h 9739"/>
                <a:gd name="connsiteX52" fmla="*/ 8514 w 10000"/>
                <a:gd name="connsiteY52" fmla="*/ 6718 h 9739"/>
                <a:gd name="connsiteX53" fmla="*/ 8050 w 10000"/>
                <a:gd name="connsiteY53" fmla="*/ 6363 h 9739"/>
                <a:gd name="connsiteX54" fmla="*/ 7771 w 10000"/>
                <a:gd name="connsiteY54" fmla="*/ 6265 h 9739"/>
                <a:gd name="connsiteX55" fmla="*/ 7901 w 10000"/>
                <a:gd name="connsiteY55" fmla="*/ 6718 h 9739"/>
                <a:gd name="connsiteX56" fmla="*/ 7511 w 10000"/>
                <a:gd name="connsiteY56" fmla="*/ 6831 h 9739"/>
                <a:gd name="connsiteX57" fmla="*/ 7381 w 10000"/>
                <a:gd name="connsiteY57" fmla="*/ 7334 h 9739"/>
                <a:gd name="connsiteX58" fmla="*/ 7065 w 10000"/>
                <a:gd name="connsiteY58" fmla="*/ 7985 h 9739"/>
                <a:gd name="connsiteX59" fmla="*/ 7010 w 10000"/>
                <a:gd name="connsiteY59" fmla="*/ 8900 h 9739"/>
                <a:gd name="connsiteX60" fmla="*/ 7214 w 10000"/>
                <a:gd name="connsiteY60" fmla="*/ 9383 h 9739"/>
                <a:gd name="connsiteX61" fmla="*/ 7400 w 10000"/>
                <a:gd name="connsiteY61" fmla="*/ 9739 h 9739"/>
                <a:gd name="connsiteX62" fmla="*/ 7905 w 10000"/>
                <a:gd name="connsiteY62" fmla="*/ 4404 h 9739"/>
                <a:gd name="connsiteX0" fmla="*/ 7905 w 10000"/>
                <a:gd name="connsiteY0" fmla="*/ 4522 h 9634"/>
                <a:gd name="connsiteX1" fmla="*/ 7566 w 10000"/>
                <a:gd name="connsiteY1" fmla="*/ 4520 h 9634"/>
                <a:gd name="connsiteX2" fmla="*/ 7194 w 10000"/>
                <a:gd name="connsiteY2" fmla="*/ 4094 h 9634"/>
                <a:gd name="connsiteX3" fmla="*/ 6292 w 10000"/>
                <a:gd name="connsiteY3" fmla="*/ 3876 h 9634"/>
                <a:gd name="connsiteX4" fmla="*/ 5805 w 10000"/>
                <a:gd name="connsiteY4" fmla="*/ 4457 h 9634"/>
                <a:gd name="connsiteX5" fmla="*/ 5789 w 10000"/>
                <a:gd name="connsiteY5" fmla="*/ 4019 h 9634"/>
                <a:gd name="connsiteX6" fmla="*/ 5399 w 10000"/>
                <a:gd name="connsiteY6" fmla="*/ 4405 h 9634"/>
                <a:gd name="connsiteX7" fmla="*/ 4890 w 10000"/>
                <a:gd name="connsiteY7" fmla="*/ 4835 h 9634"/>
                <a:gd name="connsiteX8" fmla="*/ 4614 w 10000"/>
                <a:gd name="connsiteY8" fmla="*/ 5681 h 9634"/>
                <a:gd name="connsiteX9" fmla="*/ 4514 w 10000"/>
                <a:gd name="connsiteY9" fmla="*/ 6063 h 9634"/>
                <a:gd name="connsiteX10" fmla="*/ 3866 w 10000"/>
                <a:gd name="connsiteY10" fmla="*/ 6899 h 9634"/>
                <a:gd name="connsiteX11" fmla="*/ 3232 w 10000"/>
                <a:gd name="connsiteY11" fmla="*/ 7348 h 9634"/>
                <a:gd name="connsiteX12" fmla="*/ 2790 w 10000"/>
                <a:gd name="connsiteY12" fmla="*/ 7315 h 9634"/>
                <a:gd name="connsiteX13" fmla="*/ 2143 w 10000"/>
                <a:gd name="connsiteY13" fmla="*/ 7070 h 9634"/>
                <a:gd name="connsiteX14" fmla="*/ 1530 w 10000"/>
                <a:gd name="connsiteY14" fmla="*/ 7510 h 9634"/>
                <a:gd name="connsiteX15" fmla="*/ 546 w 10000"/>
                <a:gd name="connsiteY15" fmla="*/ 7397 h 9634"/>
                <a:gd name="connsiteX16" fmla="*/ 0 w 10000"/>
                <a:gd name="connsiteY16" fmla="*/ 7462 h 9634"/>
                <a:gd name="connsiteX17" fmla="*/ 249 w 10000"/>
                <a:gd name="connsiteY17" fmla="*/ 6934 h 9634"/>
                <a:gd name="connsiteX18" fmla="*/ 26 w 10000"/>
                <a:gd name="connsiteY18" fmla="*/ 6591 h 9634"/>
                <a:gd name="connsiteX19" fmla="*/ 583 w 10000"/>
                <a:gd name="connsiteY19" fmla="*/ 6300 h 9634"/>
                <a:gd name="connsiteX20" fmla="*/ 713 w 10000"/>
                <a:gd name="connsiteY20" fmla="*/ 5703 h 9634"/>
                <a:gd name="connsiteX21" fmla="*/ 1549 w 10000"/>
                <a:gd name="connsiteY21" fmla="*/ 5717 h 9634"/>
                <a:gd name="connsiteX22" fmla="*/ 1716 w 10000"/>
                <a:gd name="connsiteY22" fmla="*/ 5227 h 9634"/>
                <a:gd name="connsiteX23" fmla="*/ 2106 w 10000"/>
                <a:gd name="connsiteY23" fmla="*/ 4862 h 9634"/>
                <a:gd name="connsiteX24" fmla="*/ 1939 w 10000"/>
                <a:gd name="connsiteY24" fmla="*/ 4253 h 9634"/>
                <a:gd name="connsiteX25" fmla="*/ 2719 w 10000"/>
                <a:gd name="connsiteY25" fmla="*/ 3829 h 9634"/>
                <a:gd name="connsiteX26" fmla="*/ 2478 w 10000"/>
                <a:gd name="connsiteY26" fmla="*/ 3369 h 9634"/>
                <a:gd name="connsiteX27" fmla="*/ 2645 w 10000"/>
                <a:gd name="connsiteY27" fmla="*/ 2699 h 9634"/>
                <a:gd name="connsiteX28" fmla="*/ 3202 w 10000"/>
                <a:gd name="connsiteY28" fmla="*/ 2738 h 9634"/>
                <a:gd name="connsiteX29" fmla="*/ 3481 w 10000"/>
                <a:gd name="connsiteY29" fmla="*/ 1781 h 9634"/>
                <a:gd name="connsiteX30" fmla="*/ 3592 w 10000"/>
                <a:gd name="connsiteY30" fmla="*/ 267 h 9634"/>
                <a:gd name="connsiteX31" fmla="*/ 4279 w 10000"/>
                <a:gd name="connsiteY31" fmla="*/ 38 h 9634"/>
                <a:gd name="connsiteX32" fmla="*/ 5505 w 10000"/>
                <a:gd name="connsiteY32" fmla="*/ 289 h 9634"/>
                <a:gd name="connsiteX33" fmla="*/ 6230 w 10000"/>
                <a:gd name="connsiteY33" fmla="*/ 0 h 9634"/>
                <a:gd name="connsiteX34" fmla="*/ 6898 w 10000"/>
                <a:gd name="connsiteY34" fmla="*/ 114 h 9634"/>
                <a:gd name="connsiteX35" fmla="*/ 7400 w 10000"/>
                <a:gd name="connsiteY35" fmla="*/ 267 h 9634"/>
                <a:gd name="connsiteX36" fmla="*/ 6991 w 10000"/>
                <a:gd name="connsiteY36" fmla="*/ 496 h 9634"/>
                <a:gd name="connsiteX37" fmla="*/ 7158 w 10000"/>
                <a:gd name="connsiteY37" fmla="*/ 1014 h 9634"/>
                <a:gd name="connsiteX38" fmla="*/ 7493 w 10000"/>
                <a:gd name="connsiteY38" fmla="*/ 1303 h 9634"/>
                <a:gd name="connsiteX39" fmla="*/ 7233 w 10000"/>
                <a:gd name="connsiteY39" fmla="*/ 1438 h 9634"/>
                <a:gd name="connsiteX40" fmla="*/ 6174 w 10000"/>
                <a:gd name="connsiteY40" fmla="*/ 1533 h 9634"/>
                <a:gd name="connsiteX41" fmla="*/ 6842 w 10000"/>
                <a:gd name="connsiteY41" fmla="*/ 2105 h 9634"/>
                <a:gd name="connsiteX42" fmla="*/ 6712 w 10000"/>
                <a:gd name="connsiteY42" fmla="*/ 2394 h 9634"/>
                <a:gd name="connsiteX43" fmla="*/ 7270 w 10000"/>
                <a:gd name="connsiteY43" fmla="*/ 2872 h 9634"/>
                <a:gd name="connsiteX44" fmla="*/ 7567 w 10000"/>
                <a:gd name="connsiteY44" fmla="*/ 3542 h 9634"/>
                <a:gd name="connsiteX45" fmla="*/ 8217 w 10000"/>
                <a:gd name="connsiteY45" fmla="*/ 4136 h 9634"/>
                <a:gd name="connsiteX46" fmla="*/ 7827 w 10000"/>
                <a:gd name="connsiteY46" fmla="*/ 4538 h 9634"/>
                <a:gd name="connsiteX47" fmla="*/ 7957 w 10000"/>
                <a:gd name="connsiteY47" fmla="*/ 5055 h 9634"/>
                <a:gd name="connsiteX48" fmla="*/ 8718 w 10000"/>
                <a:gd name="connsiteY48" fmla="*/ 5841 h 9634"/>
                <a:gd name="connsiteX49" fmla="*/ 9350 w 10000"/>
                <a:gd name="connsiteY49" fmla="*/ 6147 h 9634"/>
                <a:gd name="connsiteX50" fmla="*/ 10000 w 10000"/>
                <a:gd name="connsiteY50" fmla="*/ 6665 h 9634"/>
                <a:gd name="connsiteX51" fmla="*/ 9610 w 10000"/>
                <a:gd name="connsiteY51" fmla="*/ 7014 h 9634"/>
                <a:gd name="connsiteX52" fmla="*/ 8514 w 10000"/>
                <a:gd name="connsiteY52" fmla="*/ 6898 h 9634"/>
                <a:gd name="connsiteX53" fmla="*/ 8050 w 10000"/>
                <a:gd name="connsiteY53" fmla="*/ 6534 h 9634"/>
                <a:gd name="connsiteX54" fmla="*/ 7771 w 10000"/>
                <a:gd name="connsiteY54" fmla="*/ 6433 h 9634"/>
                <a:gd name="connsiteX55" fmla="*/ 7901 w 10000"/>
                <a:gd name="connsiteY55" fmla="*/ 6898 h 9634"/>
                <a:gd name="connsiteX56" fmla="*/ 7511 w 10000"/>
                <a:gd name="connsiteY56" fmla="*/ 7014 h 9634"/>
                <a:gd name="connsiteX57" fmla="*/ 7381 w 10000"/>
                <a:gd name="connsiteY57" fmla="*/ 7531 h 9634"/>
                <a:gd name="connsiteX58" fmla="*/ 7065 w 10000"/>
                <a:gd name="connsiteY58" fmla="*/ 8199 h 9634"/>
                <a:gd name="connsiteX59" fmla="*/ 7010 w 10000"/>
                <a:gd name="connsiteY59" fmla="*/ 9139 h 9634"/>
                <a:gd name="connsiteX60" fmla="*/ 7214 w 10000"/>
                <a:gd name="connsiteY60" fmla="*/ 9634 h 9634"/>
                <a:gd name="connsiteX61" fmla="*/ 7905 w 10000"/>
                <a:gd name="connsiteY61" fmla="*/ 4522 h 9634"/>
                <a:gd name="connsiteX0" fmla="*/ 7905 w 10000"/>
                <a:gd name="connsiteY0" fmla="*/ 4694 h 9486"/>
                <a:gd name="connsiteX1" fmla="*/ 7566 w 10000"/>
                <a:gd name="connsiteY1" fmla="*/ 4692 h 9486"/>
                <a:gd name="connsiteX2" fmla="*/ 7194 w 10000"/>
                <a:gd name="connsiteY2" fmla="*/ 4250 h 9486"/>
                <a:gd name="connsiteX3" fmla="*/ 6292 w 10000"/>
                <a:gd name="connsiteY3" fmla="*/ 4023 h 9486"/>
                <a:gd name="connsiteX4" fmla="*/ 5805 w 10000"/>
                <a:gd name="connsiteY4" fmla="*/ 4626 h 9486"/>
                <a:gd name="connsiteX5" fmla="*/ 5789 w 10000"/>
                <a:gd name="connsiteY5" fmla="*/ 4172 h 9486"/>
                <a:gd name="connsiteX6" fmla="*/ 5399 w 10000"/>
                <a:gd name="connsiteY6" fmla="*/ 4572 h 9486"/>
                <a:gd name="connsiteX7" fmla="*/ 4890 w 10000"/>
                <a:gd name="connsiteY7" fmla="*/ 5019 h 9486"/>
                <a:gd name="connsiteX8" fmla="*/ 4614 w 10000"/>
                <a:gd name="connsiteY8" fmla="*/ 5897 h 9486"/>
                <a:gd name="connsiteX9" fmla="*/ 4514 w 10000"/>
                <a:gd name="connsiteY9" fmla="*/ 6293 h 9486"/>
                <a:gd name="connsiteX10" fmla="*/ 3866 w 10000"/>
                <a:gd name="connsiteY10" fmla="*/ 7161 h 9486"/>
                <a:gd name="connsiteX11" fmla="*/ 3232 w 10000"/>
                <a:gd name="connsiteY11" fmla="*/ 7627 h 9486"/>
                <a:gd name="connsiteX12" fmla="*/ 2790 w 10000"/>
                <a:gd name="connsiteY12" fmla="*/ 7593 h 9486"/>
                <a:gd name="connsiteX13" fmla="*/ 2143 w 10000"/>
                <a:gd name="connsiteY13" fmla="*/ 7339 h 9486"/>
                <a:gd name="connsiteX14" fmla="*/ 1530 w 10000"/>
                <a:gd name="connsiteY14" fmla="*/ 7795 h 9486"/>
                <a:gd name="connsiteX15" fmla="*/ 546 w 10000"/>
                <a:gd name="connsiteY15" fmla="*/ 7678 h 9486"/>
                <a:gd name="connsiteX16" fmla="*/ 0 w 10000"/>
                <a:gd name="connsiteY16" fmla="*/ 7745 h 9486"/>
                <a:gd name="connsiteX17" fmla="*/ 249 w 10000"/>
                <a:gd name="connsiteY17" fmla="*/ 7197 h 9486"/>
                <a:gd name="connsiteX18" fmla="*/ 26 w 10000"/>
                <a:gd name="connsiteY18" fmla="*/ 6841 h 9486"/>
                <a:gd name="connsiteX19" fmla="*/ 583 w 10000"/>
                <a:gd name="connsiteY19" fmla="*/ 6539 h 9486"/>
                <a:gd name="connsiteX20" fmla="*/ 713 w 10000"/>
                <a:gd name="connsiteY20" fmla="*/ 5920 h 9486"/>
                <a:gd name="connsiteX21" fmla="*/ 1549 w 10000"/>
                <a:gd name="connsiteY21" fmla="*/ 5934 h 9486"/>
                <a:gd name="connsiteX22" fmla="*/ 1716 w 10000"/>
                <a:gd name="connsiteY22" fmla="*/ 5426 h 9486"/>
                <a:gd name="connsiteX23" fmla="*/ 2106 w 10000"/>
                <a:gd name="connsiteY23" fmla="*/ 5047 h 9486"/>
                <a:gd name="connsiteX24" fmla="*/ 1939 w 10000"/>
                <a:gd name="connsiteY24" fmla="*/ 4415 h 9486"/>
                <a:gd name="connsiteX25" fmla="*/ 2719 w 10000"/>
                <a:gd name="connsiteY25" fmla="*/ 3974 h 9486"/>
                <a:gd name="connsiteX26" fmla="*/ 2478 w 10000"/>
                <a:gd name="connsiteY26" fmla="*/ 3497 h 9486"/>
                <a:gd name="connsiteX27" fmla="*/ 2645 w 10000"/>
                <a:gd name="connsiteY27" fmla="*/ 2802 h 9486"/>
                <a:gd name="connsiteX28" fmla="*/ 3202 w 10000"/>
                <a:gd name="connsiteY28" fmla="*/ 2842 h 9486"/>
                <a:gd name="connsiteX29" fmla="*/ 3481 w 10000"/>
                <a:gd name="connsiteY29" fmla="*/ 1849 h 9486"/>
                <a:gd name="connsiteX30" fmla="*/ 3592 w 10000"/>
                <a:gd name="connsiteY30" fmla="*/ 277 h 9486"/>
                <a:gd name="connsiteX31" fmla="*/ 4279 w 10000"/>
                <a:gd name="connsiteY31" fmla="*/ 39 h 9486"/>
                <a:gd name="connsiteX32" fmla="*/ 5505 w 10000"/>
                <a:gd name="connsiteY32" fmla="*/ 300 h 9486"/>
                <a:gd name="connsiteX33" fmla="*/ 6230 w 10000"/>
                <a:gd name="connsiteY33" fmla="*/ 0 h 9486"/>
                <a:gd name="connsiteX34" fmla="*/ 6898 w 10000"/>
                <a:gd name="connsiteY34" fmla="*/ 118 h 9486"/>
                <a:gd name="connsiteX35" fmla="*/ 7400 w 10000"/>
                <a:gd name="connsiteY35" fmla="*/ 277 h 9486"/>
                <a:gd name="connsiteX36" fmla="*/ 6991 w 10000"/>
                <a:gd name="connsiteY36" fmla="*/ 515 h 9486"/>
                <a:gd name="connsiteX37" fmla="*/ 7158 w 10000"/>
                <a:gd name="connsiteY37" fmla="*/ 1053 h 9486"/>
                <a:gd name="connsiteX38" fmla="*/ 7493 w 10000"/>
                <a:gd name="connsiteY38" fmla="*/ 1353 h 9486"/>
                <a:gd name="connsiteX39" fmla="*/ 7233 w 10000"/>
                <a:gd name="connsiteY39" fmla="*/ 1493 h 9486"/>
                <a:gd name="connsiteX40" fmla="*/ 6174 w 10000"/>
                <a:gd name="connsiteY40" fmla="*/ 1591 h 9486"/>
                <a:gd name="connsiteX41" fmla="*/ 6842 w 10000"/>
                <a:gd name="connsiteY41" fmla="*/ 2185 h 9486"/>
                <a:gd name="connsiteX42" fmla="*/ 6712 w 10000"/>
                <a:gd name="connsiteY42" fmla="*/ 2485 h 9486"/>
                <a:gd name="connsiteX43" fmla="*/ 7270 w 10000"/>
                <a:gd name="connsiteY43" fmla="*/ 2981 h 9486"/>
                <a:gd name="connsiteX44" fmla="*/ 7567 w 10000"/>
                <a:gd name="connsiteY44" fmla="*/ 3677 h 9486"/>
                <a:gd name="connsiteX45" fmla="*/ 8217 w 10000"/>
                <a:gd name="connsiteY45" fmla="*/ 4293 h 9486"/>
                <a:gd name="connsiteX46" fmla="*/ 7827 w 10000"/>
                <a:gd name="connsiteY46" fmla="*/ 4710 h 9486"/>
                <a:gd name="connsiteX47" fmla="*/ 7957 w 10000"/>
                <a:gd name="connsiteY47" fmla="*/ 5247 h 9486"/>
                <a:gd name="connsiteX48" fmla="*/ 8718 w 10000"/>
                <a:gd name="connsiteY48" fmla="*/ 6063 h 9486"/>
                <a:gd name="connsiteX49" fmla="*/ 9350 w 10000"/>
                <a:gd name="connsiteY49" fmla="*/ 6381 h 9486"/>
                <a:gd name="connsiteX50" fmla="*/ 10000 w 10000"/>
                <a:gd name="connsiteY50" fmla="*/ 6918 h 9486"/>
                <a:gd name="connsiteX51" fmla="*/ 9610 w 10000"/>
                <a:gd name="connsiteY51" fmla="*/ 7280 h 9486"/>
                <a:gd name="connsiteX52" fmla="*/ 8514 w 10000"/>
                <a:gd name="connsiteY52" fmla="*/ 7160 h 9486"/>
                <a:gd name="connsiteX53" fmla="*/ 8050 w 10000"/>
                <a:gd name="connsiteY53" fmla="*/ 6782 h 9486"/>
                <a:gd name="connsiteX54" fmla="*/ 7771 w 10000"/>
                <a:gd name="connsiteY54" fmla="*/ 6677 h 9486"/>
                <a:gd name="connsiteX55" fmla="*/ 7901 w 10000"/>
                <a:gd name="connsiteY55" fmla="*/ 7160 h 9486"/>
                <a:gd name="connsiteX56" fmla="*/ 7511 w 10000"/>
                <a:gd name="connsiteY56" fmla="*/ 7280 h 9486"/>
                <a:gd name="connsiteX57" fmla="*/ 7381 w 10000"/>
                <a:gd name="connsiteY57" fmla="*/ 7817 h 9486"/>
                <a:gd name="connsiteX58" fmla="*/ 7065 w 10000"/>
                <a:gd name="connsiteY58" fmla="*/ 8510 h 9486"/>
                <a:gd name="connsiteX59" fmla="*/ 7010 w 10000"/>
                <a:gd name="connsiteY59" fmla="*/ 9486 h 9486"/>
                <a:gd name="connsiteX60" fmla="*/ 7905 w 10000"/>
                <a:gd name="connsiteY60" fmla="*/ 4694 h 9486"/>
                <a:gd name="connsiteX0" fmla="*/ 7905 w 10000"/>
                <a:gd name="connsiteY0" fmla="*/ 4948 h 8971"/>
                <a:gd name="connsiteX1" fmla="*/ 7566 w 10000"/>
                <a:gd name="connsiteY1" fmla="*/ 4946 h 8971"/>
                <a:gd name="connsiteX2" fmla="*/ 7194 w 10000"/>
                <a:gd name="connsiteY2" fmla="*/ 4480 h 8971"/>
                <a:gd name="connsiteX3" fmla="*/ 6292 w 10000"/>
                <a:gd name="connsiteY3" fmla="*/ 4241 h 8971"/>
                <a:gd name="connsiteX4" fmla="*/ 5805 w 10000"/>
                <a:gd name="connsiteY4" fmla="*/ 4877 h 8971"/>
                <a:gd name="connsiteX5" fmla="*/ 5789 w 10000"/>
                <a:gd name="connsiteY5" fmla="*/ 4398 h 8971"/>
                <a:gd name="connsiteX6" fmla="*/ 5399 w 10000"/>
                <a:gd name="connsiteY6" fmla="*/ 4820 h 8971"/>
                <a:gd name="connsiteX7" fmla="*/ 4890 w 10000"/>
                <a:gd name="connsiteY7" fmla="*/ 5291 h 8971"/>
                <a:gd name="connsiteX8" fmla="*/ 4614 w 10000"/>
                <a:gd name="connsiteY8" fmla="*/ 6217 h 8971"/>
                <a:gd name="connsiteX9" fmla="*/ 4514 w 10000"/>
                <a:gd name="connsiteY9" fmla="*/ 6634 h 8971"/>
                <a:gd name="connsiteX10" fmla="*/ 3866 w 10000"/>
                <a:gd name="connsiteY10" fmla="*/ 7549 h 8971"/>
                <a:gd name="connsiteX11" fmla="*/ 3232 w 10000"/>
                <a:gd name="connsiteY11" fmla="*/ 8040 h 8971"/>
                <a:gd name="connsiteX12" fmla="*/ 2790 w 10000"/>
                <a:gd name="connsiteY12" fmla="*/ 8004 h 8971"/>
                <a:gd name="connsiteX13" fmla="*/ 2143 w 10000"/>
                <a:gd name="connsiteY13" fmla="*/ 7737 h 8971"/>
                <a:gd name="connsiteX14" fmla="*/ 1530 w 10000"/>
                <a:gd name="connsiteY14" fmla="*/ 8217 h 8971"/>
                <a:gd name="connsiteX15" fmla="*/ 546 w 10000"/>
                <a:gd name="connsiteY15" fmla="*/ 8094 h 8971"/>
                <a:gd name="connsiteX16" fmla="*/ 0 w 10000"/>
                <a:gd name="connsiteY16" fmla="*/ 8165 h 8971"/>
                <a:gd name="connsiteX17" fmla="*/ 249 w 10000"/>
                <a:gd name="connsiteY17" fmla="*/ 7587 h 8971"/>
                <a:gd name="connsiteX18" fmla="*/ 26 w 10000"/>
                <a:gd name="connsiteY18" fmla="*/ 7212 h 8971"/>
                <a:gd name="connsiteX19" fmla="*/ 583 w 10000"/>
                <a:gd name="connsiteY19" fmla="*/ 6893 h 8971"/>
                <a:gd name="connsiteX20" fmla="*/ 713 w 10000"/>
                <a:gd name="connsiteY20" fmla="*/ 6241 h 8971"/>
                <a:gd name="connsiteX21" fmla="*/ 1549 w 10000"/>
                <a:gd name="connsiteY21" fmla="*/ 6256 h 8971"/>
                <a:gd name="connsiteX22" fmla="*/ 1716 w 10000"/>
                <a:gd name="connsiteY22" fmla="*/ 5720 h 8971"/>
                <a:gd name="connsiteX23" fmla="*/ 2106 w 10000"/>
                <a:gd name="connsiteY23" fmla="*/ 5320 h 8971"/>
                <a:gd name="connsiteX24" fmla="*/ 1939 w 10000"/>
                <a:gd name="connsiteY24" fmla="*/ 4654 h 8971"/>
                <a:gd name="connsiteX25" fmla="*/ 2719 w 10000"/>
                <a:gd name="connsiteY25" fmla="*/ 4189 h 8971"/>
                <a:gd name="connsiteX26" fmla="*/ 2478 w 10000"/>
                <a:gd name="connsiteY26" fmla="*/ 3686 h 8971"/>
                <a:gd name="connsiteX27" fmla="*/ 2645 w 10000"/>
                <a:gd name="connsiteY27" fmla="*/ 2954 h 8971"/>
                <a:gd name="connsiteX28" fmla="*/ 3202 w 10000"/>
                <a:gd name="connsiteY28" fmla="*/ 2996 h 8971"/>
                <a:gd name="connsiteX29" fmla="*/ 3481 w 10000"/>
                <a:gd name="connsiteY29" fmla="*/ 1949 h 8971"/>
                <a:gd name="connsiteX30" fmla="*/ 3592 w 10000"/>
                <a:gd name="connsiteY30" fmla="*/ 292 h 8971"/>
                <a:gd name="connsiteX31" fmla="*/ 4279 w 10000"/>
                <a:gd name="connsiteY31" fmla="*/ 41 h 8971"/>
                <a:gd name="connsiteX32" fmla="*/ 5505 w 10000"/>
                <a:gd name="connsiteY32" fmla="*/ 316 h 8971"/>
                <a:gd name="connsiteX33" fmla="*/ 6230 w 10000"/>
                <a:gd name="connsiteY33" fmla="*/ 0 h 8971"/>
                <a:gd name="connsiteX34" fmla="*/ 6898 w 10000"/>
                <a:gd name="connsiteY34" fmla="*/ 124 h 8971"/>
                <a:gd name="connsiteX35" fmla="*/ 7400 w 10000"/>
                <a:gd name="connsiteY35" fmla="*/ 292 h 8971"/>
                <a:gd name="connsiteX36" fmla="*/ 6991 w 10000"/>
                <a:gd name="connsiteY36" fmla="*/ 543 h 8971"/>
                <a:gd name="connsiteX37" fmla="*/ 7158 w 10000"/>
                <a:gd name="connsiteY37" fmla="*/ 1110 h 8971"/>
                <a:gd name="connsiteX38" fmla="*/ 7493 w 10000"/>
                <a:gd name="connsiteY38" fmla="*/ 1426 h 8971"/>
                <a:gd name="connsiteX39" fmla="*/ 7233 w 10000"/>
                <a:gd name="connsiteY39" fmla="*/ 1574 h 8971"/>
                <a:gd name="connsiteX40" fmla="*/ 6174 w 10000"/>
                <a:gd name="connsiteY40" fmla="*/ 1677 h 8971"/>
                <a:gd name="connsiteX41" fmla="*/ 6842 w 10000"/>
                <a:gd name="connsiteY41" fmla="*/ 2303 h 8971"/>
                <a:gd name="connsiteX42" fmla="*/ 6712 w 10000"/>
                <a:gd name="connsiteY42" fmla="*/ 2620 h 8971"/>
                <a:gd name="connsiteX43" fmla="*/ 7270 w 10000"/>
                <a:gd name="connsiteY43" fmla="*/ 3143 h 8971"/>
                <a:gd name="connsiteX44" fmla="*/ 7567 w 10000"/>
                <a:gd name="connsiteY44" fmla="*/ 3876 h 8971"/>
                <a:gd name="connsiteX45" fmla="*/ 8217 w 10000"/>
                <a:gd name="connsiteY45" fmla="*/ 4526 h 8971"/>
                <a:gd name="connsiteX46" fmla="*/ 7827 w 10000"/>
                <a:gd name="connsiteY46" fmla="*/ 4965 h 8971"/>
                <a:gd name="connsiteX47" fmla="*/ 7957 w 10000"/>
                <a:gd name="connsiteY47" fmla="*/ 5531 h 8971"/>
                <a:gd name="connsiteX48" fmla="*/ 8718 w 10000"/>
                <a:gd name="connsiteY48" fmla="*/ 6392 h 8971"/>
                <a:gd name="connsiteX49" fmla="*/ 9350 w 10000"/>
                <a:gd name="connsiteY49" fmla="*/ 6727 h 8971"/>
                <a:gd name="connsiteX50" fmla="*/ 10000 w 10000"/>
                <a:gd name="connsiteY50" fmla="*/ 7293 h 8971"/>
                <a:gd name="connsiteX51" fmla="*/ 9610 w 10000"/>
                <a:gd name="connsiteY51" fmla="*/ 7674 h 8971"/>
                <a:gd name="connsiteX52" fmla="*/ 8514 w 10000"/>
                <a:gd name="connsiteY52" fmla="*/ 7548 h 8971"/>
                <a:gd name="connsiteX53" fmla="*/ 8050 w 10000"/>
                <a:gd name="connsiteY53" fmla="*/ 7149 h 8971"/>
                <a:gd name="connsiteX54" fmla="*/ 7771 w 10000"/>
                <a:gd name="connsiteY54" fmla="*/ 7039 h 8971"/>
                <a:gd name="connsiteX55" fmla="*/ 7901 w 10000"/>
                <a:gd name="connsiteY55" fmla="*/ 7548 h 8971"/>
                <a:gd name="connsiteX56" fmla="*/ 7511 w 10000"/>
                <a:gd name="connsiteY56" fmla="*/ 7674 h 8971"/>
                <a:gd name="connsiteX57" fmla="*/ 7381 w 10000"/>
                <a:gd name="connsiteY57" fmla="*/ 8241 h 8971"/>
                <a:gd name="connsiteX58" fmla="*/ 7065 w 10000"/>
                <a:gd name="connsiteY58" fmla="*/ 8971 h 8971"/>
                <a:gd name="connsiteX59" fmla="*/ 7905 w 10000"/>
                <a:gd name="connsiteY59" fmla="*/ 4948 h 8971"/>
                <a:gd name="connsiteX0" fmla="*/ 7905 w 10000"/>
                <a:gd name="connsiteY0" fmla="*/ 5516 h 9186"/>
                <a:gd name="connsiteX1" fmla="*/ 7566 w 10000"/>
                <a:gd name="connsiteY1" fmla="*/ 5513 h 9186"/>
                <a:gd name="connsiteX2" fmla="*/ 7194 w 10000"/>
                <a:gd name="connsiteY2" fmla="*/ 4994 h 9186"/>
                <a:gd name="connsiteX3" fmla="*/ 6292 w 10000"/>
                <a:gd name="connsiteY3" fmla="*/ 4727 h 9186"/>
                <a:gd name="connsiteX4" fmla="*/ 5805 w 10000"/>
                <a:gd name="connsiteY4" fmla="*/ 5436 h 9186"/>
                <a:gd name="connsiteX5" fmla="*/ 5789 w 10000"/>
                <a:gd name="connsiteY5" fmla="*/ 4902 h 9186"/>
                <a:gd name="connsiteX6" fmla="*/ 5399 w 10000"/>
                <a:gd name="connsiteY6" fmla="*/ 5373 h 9186"/>
                <a:gd name="connsiteX7" fmla="*/ 4890 w 10000"/>
                <a:gd name="connsiteY7" fmla="*/ 5898 h 9186"/>
                <a:gd name="connsiteX8" fmla="*/ 4614 w 10000"/>
                <a:gd name="connsiteY8" fmla="*/ 6930 h 9186"/>
                <a:gd name="connsiteX9" fmla="*/ 4514 w 10000"/>
                <a:gd name="connsiteY9" fmla="*/ 7395 h 9186"/>
                <a:gd name="connsiteX10" fmla="*/ 3866 w 10000"/>
                <a:gd name="connsiteY10" fmla="*/ 8415 h 9186"/>
                <a:gd name="connsiteX11" fmla="*/ 3232 w 10000"/>
                <a:gd name="connsiteY11" fmla="*/ 8962 h 9186"/>
                <a:gd name="connsiteX12" fmla="*/ 2790 w 10000"/>
                <a:gd name="connsiteY12" fmla="*/ 8922 h 9186"/>
                <a:gd name="connsiteX13" fmla="*/ 2143 w 10000"/>
                <a:gd name="connsiteY13" fmla="*/ 8624 h 9186"/>
                <a:gd name="connsiteX14" fmla="*/ 1530 w 10000"/>
                <a:gd name="connsiteY14" fmla="*/ 9160 h 9186"/>
                <a:gd name="connsiteX15" fmla="*/ 546 w 10000"/>
                <a:gd name="connsiteY15" fmla="*/ 9022 h 9186"/>
                <a:gd name="connsiteX16" fmla="*/ 0 w 10000"/>
                <a:gd name="connsiteY16" fmla="*/ 9102 h 9186"/>
                <a:gd name="connsiteX17" fmla="*/ 249 w 10000"/>
                <a:gd name="connsiteY17" fmla="*/ 8457 h 9186"/>
                <a:gd name="connsiteX18" fmla="*/ 26 w 10000"/>
                <a:gd name="connsiteY18" fmla="*/ 8039 h 9186"/>
                <a:gd name="connsiteX19" fmla="*/ 583 w 10000"/>
                <a:gd name="connsiteY19" fmla="*/ 7684 h 9186"/>
                <a:gd name="connsiteX20" fmla="*/ 713 w 10000"/>
                <a:gd name="connsiteY20" fmla="*/ 6957 h 9186"/>
                <a:gd name="connsiteX21" fmla="*/ 1549 w 10000"/>
                <a:gd name="connsiteY21" fmla="*/ 6974 h 9186"/>
                <a:gd name="connsiteX22" fmla="*/ 1716 w 10000"/>
                <a:gd name="connsiteY22" fmla="*/ 6376 h 9186"/>
                <a:gd name="connsiteX23" fmla="*/ 2106 w 10000"/>
                <a:gd name="connsiteY23" fmla="*/ 5930 h 9186"/>
                <a:gd name="connsiteX24" fmla="*/ 1939 w 10000"/>
                <a:gd name="connsiteY24" fmla="*/ 5188 h 9186"/>
                <a:gd name="connsiteX25" fmla="*/ 2719 w 10000"/>
                <a:gd name="connsiteY25" fmla="*/ 4669 h 9186"/>
                <a:gd name="connsiteX26" fmla="*/ 2478 w 10000"/>
                <a:gd name="connsiteY26" fmla="*/ 4109 h 9186"/>
                <a:gd name="connsiteX27" fmla="*/ 2645 w 10000"/>
                <a:gd name="connsiteY27" fmla="*/ 3293 h 9186"/>
                <a:gd name="connsiteX28" fmla="*/ 3202 w 10000"/>
                <a:gd name="connsiteY28" fmla="*/ 3340 h 9186"/>
                <a:gd name="connsiteX29" fmla="*/ 3481 w 10000"/>
                <a:gd name="connsiteY29" fmla="*/ 2173 h 9186"/>
                <a:gd name="connsiteX30" fmla="*/ 3592 w 10000"/>
                <a:gd name="connsiteY30" fmla="*/ 325 h 9186"/>
                <a:gd name="connsiteX31" fmla="*/ 4279 w 10000"/>
                <a:gd name="connsiteY31" fmla="*/ 46 h 9186"/>
                <a:gd name="connsiteX32" fmla="*/ 5505 w 10000"/>
                <a:gd name="connsiteY32" fmla="*/ 352 h 9186"/>
                <a:gd name="connsiteX33" fmla="*/ 6230 w 10000"/>
                <a:gd name="connsiteY33" fmla="*/ 0 h 9186"/>
                <a:gd name="connsiteX34" fmla="*/ 6898 w 10000"/>
                <a:gd name="connsiteY34" fmla="*/ 138 h 9186"/>
                <a:gd name="connsiteX35" fmla="*/ 7400 w 10000"/>
                <a:gd name="connsiteY35" fmla="*/ 325 h 9186"/>
                <a:gd name="connsiteX36" fmla="*/ 6991 w 10000"/>
                <a:gd name="connsiteY36" fmla="*/ 605 h 9186"/>
                <a:gd name="connsiteX37" fmla="*/ 7158 w 10000"/>
                <a:gd name="connsiteY37" fmla="*/ 1237 h 9186"/>
                <a:gd name="connsiteX38" fmla="*/ 7493 w 10000"/>
                <a:gd name="connsiteY38" fmla="*/ 1590 h 9186"/>
                <a:gd name="connsiteX39" fmla="*/ 7233 w 10000"/>
                <a:gd name="connsiteY39" fmla="*/ 1755 h 9186"/>
                <a:gd name="connsiteX40" fmla="*/ 6174 w 10000"/>
                <a:gd name="connsiteY40" fmla="*/ 1869 h 9186"/>
                <a:gd name="connsiteX41" fmla="*/ 6842 w 10000"/>
                <a:gd name="connsiteY41" fmla="*/ 2567 h 9186"/>
                <a:gd name="connsiteX42" fmla="*/ 6712 w 10000"/>
                <a:gd name="connsiteY42" fmla="*/ 2921 h 9186"/>
                <a:gd name="connsiteX43" fmla="*/ 7270 w 10000"/>
                <a:gd name="connsiteY43" fmla="*/ 3504 h 9186"/>
                <a:gd name="connsiteX44" fmla="*/ 7567 w 10000"/>
                <a:gd name="connsiteY44" fmla="*/ 4321 h 9186"/>
                <a:gd name="connsiteX45" fmla="*/ 8217 w 10000"/>
                <a:gd name="connsiteY45" fmla="*/ 5045 h 9186"/>
                <a:gd name="connsiteX46" fmla="*/ 7827 w 10000"/>
                <a:gd name="connsiteY46" fmla="*/ 5535 h 9186"/>
                <a:gd name="connsiteX47" fmla="*/ 7957 w 10000"/>
                <a:gd name="connsiteY47" fmla="*/ 6165 h 9186"/>
                <a:gd name="connsiteX48" fmla="*/ 8718 w 10000"/>
                <a:gd name="connsiteY48" fmla="*/ 7125 h 9186"/>
                <a:gd name="connsiteX49" fmla="*/ 9350 w 10000"/>
                <a:gd name="connsiteY49" fmla="*/ 7499 h 9186"/>
                <a:gd name="connsiteX50" fmla="*/ 10000 w 10000"/>
                <a:gd name="connsiteY50" fmla="*/ 8130 h 9186"/>
                <a:gd name="connsiteX51" fmla="*/ 9610 w 10000"/>
                <a:gd name="connsiteY51" fmla="*/ 8554 h 9186"/>
                <a:gd name="connsiteX52" fmla="*/ 8514 w 10000"/>
                <a:gd name="connsiteY52" fmla="*/ 8414 h 9186"/>
                <a:gd name="connsiteX53" fmla="*/ 8050 w 10000"/>
                <a:gd name="connsiteY53" fmla="*/ 7969 h 9186"/>
                <a:gd name="connsiteX54" fmla="*/ 7771 w 10000"/>
                <a:gd name="connsiteY54" fmla="*/ 7846 h 9186"/>
                <a:gd name="connsiteX55" fmla="*/ 7901 w 10000"/>
                <a:gd name="connsiteY55" fmla="*/ 8414 h 9186"/>
                <a:gd name="connsiteX56" fmla="*/ 7511 w 10000"/>
                <a:gd name="connsiteY56" fmla="*/ 8554 h 9186"/>
                <a:gd name="connsiteX57" fmla="*/ 7381 w 10000"/>
                <a:gd name="connsiteY57" fmla="*/ 9186 h 9186"/>
                <a:gd name="connsiteX58" fmla="*/ 7905 w 10000"/>
                <a:gd name="connsiteY58" fmla="*/ 5516 h 9186"/>
                <a:gd name="connsiteX0" fmla="*/ 7905 w 10000"/>
                <a:gd name="connsiteY0" fmla="*/ 6005 h 9972"/>
                <a:gd name="connsiteX1" fmla="*/ 7566 w 10000"/>
                <a:gd name="connsiteY1" fmla="*/ 6002 h 9972"/>
                <a:gd name="connsiteX2" fmla="*/ 7194 w 10000"/>
                <a:gd name="connsiteY2" fmla="*/ 5437 h 9972"/>
                <a:gd name="connsiteX3" fmla="*/ 6292 w 10000"/>
                <a:gd name="connsiteY3" fmla="*/ 5146 h 9972"/>
                <a:gd name="connsiteX4" fmla="*/ 5805 w 10000"/>
                <a:gd name="connsiteY4" fmla="*/ 5918 h 9972"/>
                <a:gd name="connsiteX5" fmla="*/ 5789 w 10000"/>
                <a:gd name="connsiteY5" fmla="*/ 5336 h 9972"/>
                <a:gd name="connsiteX6" fmla="*/ 5399 w 10000"/>
                <a:gd name="connsiteY6" fmla="*/ 5849 h 9972"/>
                <a:gd name="connsiteX7" fmla="*/ 4890 w 10000"/>
                <a:gd name="connsiteY7" fmla="*/ 6421 h 9972"/>
                <a:gd name="connsiteX8" fmla="*/ 4614 w 10000"/>
                <a:gd name="connsiteY8" fmla="*/ 7544 h 9972"/>
                <a:gd name="connsiteX9" fmla="*/ 4514 w 10000"/>
                <a:gd name="connsiteY9" fmla="*/ 8050 h 9972"/>
                <a:gd name="connsiteX10" fmla="*/ 3866 w 10000"/>
                <a:gd name="connsiteY10" fmla="*/ 9161 h 9972"/>
                <a:gd name="connsiteX11" fmla="*/ 3232 w 10000"/>
                <a:gd name="connsiteY11" fmla="*/ 9756 h 9972"/>
                <a:gd name="connsiteX12" fmla="*/ 2790 w 10000"/>
                <a:gd name="connsiteY12" fmla="*/ 9713 h 9972"/>
                <a:gd name="connsiteX13" fmla="*/ 2143 w 10000"/>
                <a:gd name="connsiteY13" fmla="*/ 9388 h 9972"/>
                <a:gd name="connsiteX14" fmla="*/ 1530 w 10000"/>
                <a:gd name="connsiteY14" fmla="*/ 9972 h 9972"/>
                <a:gd name="connsiteX15" fmla="*/ 546 w 10000"/>
                <a:gd name="connsiteY15" fmla="*/ 9821 h 9972"/>
                <a:gd name="connsiteX16" fmla="*/ 0 w 10000"/>
                <a:gd name="connsiteY16" fmla="*/ 9909 h 9972"/>
                <a:gd name="connsiteX17" fmla="*/ 249 w 10000"/>
                <a:gd name="connsiteY17" fmla="*/ 9206 h 9972"/>
                <a:gd name="connsiteX18" fmla="*/ 26 w 10000"/>
                <a:gd name="connsiteY18" fmla="*/ 8751 h 9972"/>
                <a:gd name="connsiteX19" fmla="*/ 583 w 10000"/>
                <a:gd name="connsiteY19" fmla="*/ 8365 h 9972"/>
                <a:gd name="connsiteX20" fmla="*/ 713 w 10000"/>
                <a:gd name="connsiteY20" fmla="*/ 7573 h 9972"/>
                <a:gd name="connsiteX21" fmla="*/ 1549 w 10000"/>
                <a:gd name="connsiteY21" fmla="*/ 7592 h 9972"/>
                <a:gd name="connsiteX22" fmla="*/ 1716 w 10000"/>
                <a:gd name="connsiteY22" fmla="*/ 6941 h 9972"/>
                <a:gd name="connsiteX23" fmla="*/ 2106 w 10000"/>
                <a:gd name="connsiteY23" fmla="*/ 6455 h 9972"/>
                <a:gd name="connsiteX24" fmla="*/ 1939 w 10000"/>
                <a:gd name="connsiteY24" fmla="*/ 5648 h 9972"/>
                <a:gd name="connsiteX25" fmla="*/ 2719 w 10000"/>
                <a:gd name="connsiteY25" fmla="*/ 5083 h 9972"/>
                <a:gd name="connsiteX26" fmla="*/ 2478 w 10000"/>
                <a:gd name="connsiteY26" fmla="*/ 4473 h 9972"/>
                <a:gd name="connsiteX27" fmla="*/ 2645 w 10000"/>
                <a:gd name="connsiteY27" fmla="*/ 3585 h 9972"/>
                <a:gd name="connsiteX28" fmla="*/ 3202 w 10000"/>
                <a:gd name="connsiteY28" fmla="*/ 3636 h 9972"/>
                <a:gd name="connsiteX29" fmla="*/ 3481 w 10000"/>
                <a:gd name="connsiteY29" fmla="*/ 2366 h 9972"/>
                <a:gd name="connsiteX30" fmla="*/ 3592 w 10000"/>
                <a:gd name="connsiteY30" fmla="*/ 354 h 9972"/>
                <a:gd name="connsiteX31" fmla="*/ 4279 w 10000"/>
                <a:gd name="connsiteY31" fmla="*/ 50 h 9972"/>
                <a:gd name="connsiteX32" fmla="*/ 5505 w 10000"/>
                <a:gd name="connsiteY32" fmla="*/ 383 h 9972"/>
                <a:gd name="connsiteX33" fmla="*/ 6230 w 10000"/>
                <a:gd name="connsiteY33" fmla="*/ 0 h 9972"/>
                <a:gd name="connsiteX34" fmla="*/ 6898 w 10000"/>
                <a:gd name="connsiteY34" fmla="*/ 150 h 9972"/>
                <a:gd name="connsiteX35" fmla="*/ 7400 w 10000"/>
                <a:gd name="connsiteY35" fmla="*/ 354 h 9972"/>
                <a:gd name="connsiteX36" fmla="*/ 6991 w 10000"/>
                <a:gd name="connsiteY36" fmla="*/ 659 h 9972"/>
                <a:gd name="connsiteX37" fmla="*/ 7158 w 10000"/>
                <a:gd name="connsiteY37" fmla="*/ 1347 h 9972"/>
                <a:gd name="connsiteX38" fmla="*/ 7493 w 10000"/>
                <a:gd name="connsiteY38" fmla="*/ 1731 h 9972"/>
                <a:gd name="connsiteX39" fmla="*/ 7233 w 10000"/>
                <a:gd name="connsiteY39" fmla="*/ 1911 h 9972"/>
                <a:gd name="connsiteX40" fmla="*/ 6174 w 10000"/>
                <a:gd name="connsiteY40" fmla="*/ 2035 h 9972"/>
                <a:gd name="connsiteX41" fmla="*/ 6842 w 10000"/>
                <a:gd name="connsiteY41" fmla="*/ 2794 h 9972"/>
                <a:gd name="connsiteX42" fmla="*/ 6712 w 10000"/>
                <a:gd name="connsiteY42" fmla="*/ 3180 h 9972"/>
                <a:gd name="connsiteX43" fmla="*/ 7270 w 10000"/>
                <a:gd name="connsiteY43" fmla="*/ 3815 h 9972"/>
                <a:gd name="connsiteX44" fmla="*/ 7567 w 10000"/>
                <a:gd name="connsiteY44" fmla="*/ 4704 h 9972"/>
                <a:gd name="connsiteX45" fmla="*/ 8217 w 10000"/>
                <a:gd name="connsiteY45" fmla="*/ 5492 h 9972"/>
                <a:gd name="connsiteX46" fmla="*/ 7827 w 10000"/>
                <a:gd name="connsiteY46" fmla="*/ 6025 h 9972"/>
                <a:gd name="connsiteX47" fmla="*/ 7957 w 10000"/>
                <a:gd name="connsiteY47" fmla="*/ 6711 h 9972"/>
                <a:gd name="connsiteX48" fmla="*/ 8718 w 10000"/>
                <a:gd name="connsiteY48" fmla="*/ 7756 h 9972"/>
                <a:gd name="connsiteX49" fmla="*/ 9350 w 10000"/>
                <a:gd name="connsiteY49" fmla="*/ 8164 h 9972"/>
                <a:gd name="connsiteX50" fmla="*/ 10000 w 10000"/>
                <a:gd name="connsiteY50" fmla="*/ 8850 h 9972"/>
                <a:gd name="connsiteX51" fmla="*/ 9610 w 10000"/>
                <a:gd name="connsiteY51" fmla="*/ 9312 h 9972"/>
                <a:gd name="connsiteX52" fmla="*/ 8514 w 10000"/>
                <a:gd name="connsiteY52" fmla="*/ 9160 h 9972"/>
                <a:gd name="connsiteX53" fmla="*/ 8050 w 10000"/>
                <a:gd name="connsiteY53" fmla="*/ 8675 h 9972"/>
                <a:gd name="connsiteX54" fmla="*/ 7771 w 10000"/>
                <a:gd name="connsiteY54" fmla="*/ 8541 h 9972"/>
                <a:gd name="connsiteX55" fmla="*/ 7901 w 10000"/>
                <a:gd name="connsiteY55" fmla="*/ 9160 h 9972"/>
                <a:gd name="connsiteX56" fmla="*/ 7511 w 10000"/>
                <a:gd name="connsiteY56" fmla="*/ 9312 h 9972"/>
                <a:gd name="connsiteX57" fmla="*/ 7905 w 10000"/>
                <a:gd name="connsiteY57" fmla="*/ 6005 h 9972"/>
                <a:gd name="connsiteX0" fmla="*/ 7905 w 10000"/>
                <a:gd name="connsiteY0" fmla="*/ 6022 h 10000"/>
                <a:gd name="connsiteX1" fmla="*/ 7566 w 10000"/>
                <a:gd name="connsiteY1" fmla="*/ 6019 h 10000"/>
                <a:gd name="connsiteX2" fmla="*/ 7194 w 10000"/>
                <a:gd name="connsiteY2" fmla="*/ 5452 h 10000"/>
                <a:gd name="connsiteX3" fmla="*/ 6292 w 10000"/>
                <a:gd name="connsiteY3" fmla="*/ 5160 h 10000"/>
                <a:gd name="connsiteX4" fmla="*/ 5805 w 10000"/>
                <a:gd name="connsiteY4" fmla="*/ 5935 h 10000"/>
                <a:gd name="connsiteX5" fmla="*/ 5789 w 10000"/>
                <a:gd name="connsiteY5" fmla="*/ 5351 h 10000"/>
                <a:gd name="connsiteX6" fmla="*/ 5399 w 10000"/>
                <a:gd name="connsiteY6" fmla="*/ 5865 h 10000"/>
                <a:gd name="connsiteX7" fmla="*/ 4890 w 10000"/>
                <a:gd name="connsiteY7" fmla="*/ 6439 h 10000"/>
                <a:gd name="connsiteX8" fmla="*/ 4614 w 10000"/>
                <a:gd name="connsiteY8" fmla="*/ 7565 h 10000"/>
                <a:gd name="connsiteX9" fmla="*/ 4514 w 10000"/>
                <a:gd name="connsiteY9" fmla="*/ 8073 h 10000"/>
                <a:gd name="connsiteX10" fmla="*/ 3866 w 10000"/>
                <a:gd name="connsiteY10" fmla="*/ 9187 h 10000"/>
                <a:gd name="connsiteX11" fmla="*/ 3232 w 10000"/>
                <a:gd name="connsiteY11" fmla="*/ 9783 h 10000"/>
                <a:gd name="connsiteX12" fmla="*/ 2790 w 10000"/>
                <a:gd name="connsiteY12" fmla="*/ 9740 h 10000"/>
                <a:gd name="connsiteX13" fmla="*/ 2143 w 10000"/>
                <a:gd name="connsiteY13" fmla="*/ 9414 h 10000"/>
                <a:gd name="connsiteX14" fmla="*/ 1530 w 10000"/>
                <a:gd name="connsiteY14" fmla="*/ 10000 h 10000"/>
                <a:gd name="connsiteX15" fmla="*/ 546 w 10000"/>
                <a:gd name="connsiteY15" fmla="*/ 9849 h 10000"/>
                <a:gd name="connsiteX16" fmla="*/ 0 w 10000"/>
                <a:gd name="connsiteY16" fmla="*/ 9937 h 10000"/>
                <a:gd name="connsiteX17" fmla="*/ 249 w 10000"/>
                <a:gd name="connsiteY17" fmla="*/ 9232 h 10000"/>
                <a:gd name="connsiteX18" fmla="*/ 26 w 10000"/>
                <a:gd name="connsiteY18" fmla="*/ 8776 h 10000"/>
                <a:gd name="connsiteX19" fmla="*/ 583 w 10000"/>
                <a:gd name="connsiteY19" fmla="*/ 8388 h 10000"/>
                <a:gd name="connsiteX20" fmla="*/ 713 w 10000"/>
                <a:gd name="connsiteY20" fmla="*/ 7594 h 10000"/>
                <a:gd name="connsiteX21" fmla="*/ 1549 w 10000"/>
                <a:gd name="connsiteY21" fmla="*/ 7613 h 10000"/>
                <a:gd name="connsiteX22" fmla="*/ 1716 w 10000"/>
                <a:gd name="connsiteY22" fmla="*/ 6960 h 10000"/>
                <a:gd name="connsiteX23" fmla="*/ 2106 w 10000"/>
                <a:gd name="connsiteY23" fmla="*/ 6473 h 10000"/>
                <a:gd name="connsiteX24" fmla="*/ 1939 w 10000"/>
                <a:gd name="connsiteY24" fmla="*/ 5664 h 10000"/>
                <a:gd name="connsiteX25" fmla="*/ 2719 w 10000"/>
                <a:gd name="connsiteY25" fmla="*/ 5097 h 10000"/>
                <a:gd name="connsiteX26" fmla="*/ 2478 w 10000"/>
                <a:gd name="connsiteY26" fmla="*/ 4486 h 10000"/>
                <a:gd name="connsiteX27" fmla="*/ 2645 w 10000"/>
                <a:gd name="connsiteY27" fmla="*/ 3595 h 10000"/>
                <a:gd name="connsiteX28" fmla="*/ 3202 w 10000"/>
                <a:gd name="connsiteY28" fmla="*/ 3646 h 10000"/>
                <a:gd name="connsiteX29" fmla="*/ 3481 w 10000"/>
                <a:gd name="connsiteY29" fmla="*/ 2373 h 10000"/>
                <a:gd name="connsiteX30" fmla="*/ 3592 w 10000"/>
                <a:gd name="connsiteY30" fmla="*/ 355 h 10000"/>
                <a:gd name="connsiteX31" fmla="*/ 4279 w 10000"/>
                <a:gd name="connsiteY31" fmla="*/ 50 h 10000"/>
                <a:gd name="connsiteX32" fmla="*/ 5505 w 10000"/>
                <a:gd name="connsiteY32" fmla="*/ 384 h 10000"/>
                <a:gd name="connsiteX33" fmla="*/ 6230 w 10000"/>
                <a:gd name="connsiteY33" fmla="*/ 0 h 10000"/>
                <a:gd name="connsiteX34" fmla="*/ 6898 w 10000"/>
                <a:gd name="connsiteY34" fmla="*/ 150 h 10000"/>
                <a:gd name="connsiteX35" fmla="*/ 7400 w 10000"/>
                <a:gd name="connsiteY35" fmla="*/ 355 h 10000"/>
                <a:gd name="connsiteX36" fmla="*/ 6991 w 10000"/>
                <a:gd name="connsiteY36" fmla="*/ 661 h 10000"/>
                <a:gd name="connsiteX37" fmla="*/ 7158 w 10000"/>
                <a:gd name="connsiteY37" fmla="*/ 1351 h 10000"/>
                <a:gd name="connsiteX38" fmla="*/ 7493 w 10000"/>
                <a:gd name="connsiteY38" fmla="*/ 1736 h 10000"/>
                <a:gd name="connsiteX39" fmla="*/ 7233 w 10000"/>
                <a:gd name="connsiteY39" fmla="*/ 1916 h 10000"/>
                <a:gd name="connsiteX40" fmla="*/ 6174 w 10000"/>
                <a:gd name="connsiteY40" fmla="*/ 2041 h 10000"/>
                <a:gd name="connsiteX41" fmla="*/ 6842 w 10000"/>
                <a:gd name="connsiteY41" fmla="*/ 2802 h 10000"/>
                <a:gd name="connsiteX42" fmla="*/ 6712 w 10000"/>
                <a:gd name="connsiteY42" fmla="*/ 3189 h 10000"/>
                <a:gd name="connsiteX43" fmla="*/ 7270 w 10000"/>
                <a:gd name="connsiteY43" fmla="*/ 3826 h 10000"/>
                <a:gd name="connsiteX44" fmla="*/ 7567 w 10000"/>
                <a:gd name="connsiteY44" fmla="*/ 4717 h 10000"/>
                <a:gd name="connsiteX45" fmla="*/ 8217 w 10000"/>
                <a:gd name="connsiteY45" fmla="*/ 5507 h 10000"/>
                <a:gd name="connsiteX46" fmla="*/ 7827 w 10000"/>
                <a:gd name="connsiteY46" fmla="*/ 6042 h 10000"/>
                <a:gd name="connsiteX47" fmla="*/ 7957 w 10000"/>
                <a:gd name="connsiteY47" fmla="*/ 6730 h 10000"/>
                <a:gd name="connsiteX48" fmla="*/ 8718 w 10000"/>
                <a:gd name="connsiteY48" fmla="*/ 7778 h 10000"/>
                <a:gd name="connsiteX49" fmla="*/ 9350 w 10000"/>
                <a:gd name="connsiteY49" fmla="*/ 8187 h 10000"/>
                <a:gd name="connsiteX50" fmla="*/ 10000 w 10000"/>
                <a:gd name="connsiteY50" fmla="*/ 8875 h 10000"/>
                <a:gd name="connsiteX51" fmla="*/ 9610 w 10000"/>
                <a:gd name="connsiteY51" fmla="*/ 9338 h 10000"/>
                <a:gd name="connsiteX52" fmla="*/ 8514 w 10000"/>
                <a:gd name="connsiteY52" fmla="*/ 9186 h 10000"/>
                <a:gd name="connsiteX53" fmla="*/ 8050 w 10000"/>
                <a:gd name="connsiteY53" fmla="*/ 8699 h 10000"/>
                <a:gd name="connsiteX54" fmla="*/ 7771 w 10000"/>
                <a:gd name="connsiteY54" fmla="*/ 8565 h 10000"/>
                <a:gd name="connsiteX55" fmla="*/ 7901 w 10000"/>
                <a:gd name="connsiteY55" fmla="*/ 9186 h 10000"/>
                <a:gd name="connsiteX56" fmla="*/ 7905 w 10000"/>
                <a:gd name="connsiteY56" fmla="*/ 6022 h 10000"/>
                <a:gd name="connsiteX0" fmla="*/ 7905 w 10000"/>
                <a:gd name="connsiteY0" fmla="*/ 6022 h 10000"/>
                <a:gd name="connsiteX1" fmla="*/ 7566 w 10000"/>
                <a:gd name="connsiteY1" fmla="*/ 6019 h 10000"/>
                <a:gd name="connsiteX2" fmla="*/ 7194 w 10000"/>
                <a:gd name="connsiteY2" fmla="*/ 5452 h 10000"/>
                <a:gd name="connsiteX3" fmla="*/ 6292 w 10000"/>
                <a:gd name="connsiteY3" fmla="*/ 5160 h 10000"/>
                <a:gd name="connsiteX4" fmla="*/ 5805 w 10000"/>
                <a:gd name="connsiteY4" fmla="*/ 5935 h 10000"/>
                <a:gd name="connsiteX5" fmla="*/ 5789 w 10000"/>
                <a:gd name="connsiteY5" fmla="*/ 5351 h 10000"/>
                <a:gd name="connsiteX6" fmla="*/ 5399 w 10000"/>
                <a:gd name="connsiteY6" fmla="*/ 5865 h 10000"/>
                <a:gd name="connsiteX7" fmla="*/ 4890 w 10000"/>
                <a:gd name="connsiteY7" fmla="*/ 6439 h 10000"/>
                <a:gd name="connsiteX8" fmla="*/ 4614 w 10000"/>
                <a:gd name="connsiteY8" fmla="*/ 7565 h 10000"/>
                <a:gd name="connsiteX9" fmla="*/ 4514 w 10000"/>
                <a:gd name="connsiteY9" fmla="*/ 8073 h 10000"/>
                <a:gd name="connsiteX10" fmla="*/ 3866 w 10000"/>
                <a:gd name="connsiteY10" fmla="*/ 9187 h 10000"/>
                <a:gd name="connsiteX11" fmla="*/ 3232 w 10000"/>
                <a:gd name="connsiteY11" fmla="*/ 9783 h 10000"/>
                <a:gd name="connsiteX12" fmla="*/ 2790 w 10000"/>
                <a:gd name="connsiteY12" fmla="*/ 9740 h 10000"/>
                <a:gd name="connsiteX13" fmla="*/ 2143 w 10000"/>
                <a:gd name="connsiteY13" fmla="*/ 9414 h 10000"/>
                <a:gd name="connsiteX14" fmla="*/ 1530 w 10000"/>
                <a:gd name="connsiteY14" fmla="*/ 10000 h 10000"/>
                <a:gd name="connsiteX15" fmla="*/ 546 w 10000"/>
                <a:gd name="connsiteY15" fmla="*/ 9849 h 10000"/>
                <a:gd name="connsiteX16" fmla="*/ 0 w 10000"/>
                <a:gd name="connsiteY16" fmla="*/ 9937 h 10000"/>
                <a:gd name="connsiteX17" fmla="*/ 249 w 10000"/>
                <a:gd name="connsiteY17" fmla="*/ 9232 h 10000"/>
                <a:gd name="connsiteX18" fmla="*/ 26 w 10000"/>
                <a:gd name="connsiteY18" fmla="*/ 8776 h 10000"/>
                <a:gd name="connsiteX19" fmla="*/ 583 w 10000"/>
                <a:gd name="connsiteY19" fmla="*/ 8388 h 10000"/>
                <a:gd name="connsiteX20" fmla="*/ 713 w 10000"/>
                <a:gd name="connsiteY20" fmla="*/ 7594 h 10000"/>
                <a:gd name="connsiteX21" fmla="*/ 1549 w 10000"/>
                <a:gd name="connsiteY21" fmla="*/ 7613 h 10000"/>
                <a:gd name="connsiteX22" fmla="*/ 1716 w 10000"/>
                <a:gd name="connsiteY22" fmla="*/ 6960 h 10000"/>
                <a:gd name="connsiteX23" fmla="*/ 2106 w 10000"/>
                <a:gd name="connsiteY23" fmla="*/ 6473 h 10000"/>
                <a:gd name="connsiteX24" fmla="*/ 1939 w 10000"/>
                <a:gd name="connsiteY24" fmla="*/ 5664 h 10000"/>
                <a:gd name="connsiteX25" fmla="*/ 2719 w 10000"/>
                <a:gd name="connsiteY25" fmla="*/ 5097 h 10000"/>
                <a:gd name="connsiteX26" fmla="*/ 2478 w 10000"/>
                <a:gd name="connsiteY26" fmla="*/ 4486 h 10000"/>
                <a:gd name="connsiteX27" fmla="*/ 2645 w 10000"/>
                <a:gd name="connsiteY27" fmla="*/ 3595 h 10000"/>
                <a:gd name="connsiteX28" fmla="*/ 3202 w 10000"/>
                <a:gd name="connsiteY28" fmla="*/ 3646 h 10000"/>
                <a:gd name="connsiteX29" fmla="*/ 3481 w 10000"/>
                <a:gd name="connsiteY29" fmla="*/ 2373 h 10000"/>
                <a:gd name="connsiteX30" fmla="*/ 3592 w 10000"/>
                <a:gd name="connsiteY30" fmla="*/ 355 h 10000"/>
                <a:gd name="connsiteX31" fmla="*/ 4279 w 10000"/>
                <a:gd name="connsiteY31" fmla="*/ 50 h 10000"/>
                <a:gd name="connsiteX32" fmla="*/ 5505 w 10000"/>
                <a:gd name="connsiteY32" fmla="*/ 384 h 10000"/>
                <a:gd name="connsiteX33" fmla="*/ 6230 w 10000"/>
                <a:gd name="connsiteY33" fmla="*/ 0 h 10000"/>
                <a:gd name="connsiteX34" fmla="*/ 6898 w 10000"/>
                <a:gd name="connsiteY34" fmla="*/ 150 h 10000"/>
                <a:gd name="connsiteX35" fmla="*/ 7400 w 10000"/>
                <a:gd name="connsiteY35" fmla="*/ 355 h 10000"/>
                <a:gd name="connsiteX36" fmla="*/ 6991 w 10000"/>
                <a:gd name="connsiteY36" fmla="*/ 661 h 10000"/>
                <a:gd name="connsiteX37" fmla="*/ 7158 w 10000"/>
                <a:gd name="connsiteY37" fmla="*/ 1351 h 10000"/>
                <a:gd name="connsiteX38" fmla="*/ 7493 w 10000"/>
                <a:gd name="connsiteY38" fmla="*/ 1736 h 10000"/>
                <a:gd name="connsiteX39" fmla="*/ 7233 w 10000"/>
                <a:gd name="connsiteY39" fmla="*/ 1916 h 10000"/>
                <a:gd name="connsiteX40" fmla="*/ 6174 w 10000"/>
                <a:gd name="connsiteY40" fmla="*/ 2041 h 10000"/>
                <a:gd name="connsiteX41" fmla="*/ 6842 w 10000"/>
                <a:gd name="connsiteY41" fmla="*/ 2802 h 10000"/>
                <a:gd name="connsiteX42" fmla="*/ 6712 w 10000"/>
                <a:gd name="connsiteY42" fmla="*/ 3189 h 10000"/>
                <a:gd name="connsiteX43" fmla="*/ 7270 w 10000"/>
                <a:gd name="connsiteY43" fmla="*/ 3826 h 10000"/>
                <a:gd name="connsiteX44" fmla="*/ 7567 w 10000"/>
                <a:gd name="connsiteY44" fmla="*/ 4717 h 10000"/>
                <a:gd name="connsiteX45" fmla="*/ 8217 w 10000"/>
                <a:gd name="connsiteY45" fmla="*/ 5507 h 10000"/>
                <a:gd name="connsiteX46" fmla="*/ 7827 w 10000"/>
                <a:gd name="connsiteY46" fmla="*/ 6042 h 10000"/>
                <a:gd name="connsiteX47" fmla="*/ 7957 w 10000"/>
                <a:gd name="connsiteY47" fmla="*/ 6730 h 10000"/>
                <a:gd name="connsiteX48" fmla="*/ 8718 w 10000"/>
                <a:gd name="connsiteY48" fmla="*/ 7778 h 10000"/>
                <a:gd name="connsiteX49" fmla="*/ 9350 w 10000"/>
                <a:gd name="connsiteY49" fmla="*/ 8187 h 10000"/>
                <a:gd name="connsiteX50" fmla="*/ 10000 w 10000"/>
                <a:gd name="connsiteY50" fmla="*/ 8875 h 10000"/>
                <a:gd name="connsiteX51" fmla="*/ 9610 w 10000"/>
                <a:gd name="connsiteY51" fmla="*/ 9338 h 10000"/>
                <a:gd name="connsiteX52" fmla="*/ 8514 w 10000"/>
                <a:gd name="connsiteY52" fmla="*/ 9186 h 10000"/>
                <a:gd name="connsiteX53" fmla="*/ 8050 w 10000"/>
                <a:gd name="connsiteY53" fmla="*/ 8699 h 10000"/>
                <a:gd name="connsiteX54" fmla="*/ 7771 w 10000"/>
                <a:gd name="connsiteY54" fmla="*/ 8565 h 10000"/>
                <a:gd name="connsiteX55" fmla="*/ 7905 w 10000"/>
                <a:gd name="connsiteY55" fmla="*/ 6022 h 10000"/>
                <a:gd name="connsiteX0" fmla="*/ 7905 w 10000"/>
                <a:gd name="connsiteY0" fmla="*/ 6022 h 10000"/>
                <a:gd name="connsiteX1" fmla="*/ 7566 w 10000"/>
                <a:gd name="connsiteY1" fmla="*/ 6019 h 10000"/>
                <a:gd name="connsiteX2" fmla="*/ 7194 w 10000"/>
                <a:gd name="connsiteY2" fmla="*/ 5452 h 10000"/>
                <a:gd name="connsiteX3" fmla="*/ 6292 w 10000"/>
                <a:gd name="connsiteY3" fmla="*/ 5160 h 10000"/>
                <a:gd name="connsiteX4" fmla="*/ 5805 w 10000"/>
                <a:gd name="connsiteY4" fmla="*/ 5935 h 10000"/>
                <a:gd name="connsiteX5" fmla="*/ 5789 w 10000"/>
                <a:gd name="connsiteY5" fmla="*/ 5351 h 10000"/>
                <a:gd name="connsiteX6" fmla="*/ 5399 w 10000"/>
                <a:gd name="connsiteY6" fmla="*/ 5865 h 10000"/>
                <a:gd name="connsiteX7" fmla="*/ 4890 w 10000"/>
                <a:gd name="connsiteY7" fmla="*/ 6439 h 10000"/>
                <a:gd name="connsiteX8" fmla="*/ 4614 w 10000"/>
                <a:gd name="connsiteY8" fmla="*/ 7565 h 10000"/>
                <a:gd name="connsiteX9" fmla="*/ 4514 w 10000"/>
                <a:gd name="connsiteY9" fmla="*/ 8073 h 10000"/>
                <a:gd name="connsiteX10" fmla="*/ 3866 w 10000"/>
                <a:gd name="connsiteY10" fmla="*/ 9187 h 10000"/>
                <a:gd name="connsiteX11" fmla="*/ 3232 w 10000"/>
                <a:gd name="connsiteY11" fmla="*/ 9783 h 10000"/>
                <a:gd name="connsiteX12" fmla="*/ 2790 w 10000"/>
                <a:gd name="connsiteY12" fmla="*/ 9740 h 10000"/>
                <a:gd name="connsiteX13" fmla="*/ 2143 w 10000"/>
                <a:gd name="connsiteY13" fmla="*/ 9414 h 10000"/>
                <a:gd name="connsiteX14" fmla="*/ 1530 w 10000"/>
                <a:gd name="connsiteY14" fmla="*/ 10000 h 10000"/>
                <a:gd name="connsiteX15" fmla="*/ 546 w 10000"/>
                <a:gd name="connsiteY15" fmla="*/ 9849 h 10000"/>
                <a:gd name="connsiteX16" fmla="*/ 0 w 10000"/>
                <a:gd name="connsiteY16" fmla="*/ 9937 h 10000"/>
                <a:gd name="connsiteX17" fmla="*/ 249 w 10000"/>
                <a:gd name="connsiteY17" fmla="*/ 9232 h 10000"/>
                <a:gd name="connsiteX18" fmla="*/ 26 w 10000"/>
                <a:gd name="connsiteY18" fmla="*/ 8776 h 10000"/>
                <a:gd name="connsiteX19" fmla="*/ 583 w 10000"/>
                <a:gd name="connsiteY19" fmla="*/ 8388 h 10000"/>
                <a:gd name="connsiteX20" fmla="*/ 713 w 10000"/>
                <a:gd name="connsiteY20" fmla="*/ 7594 h 10000"/>
                <a:gd name="connsiteX21" fmla="*/ 1549 w 10000"/>
                <a:gd name="connsiteY21" fmla="*/ 7613 h 10000"/>
                <a:gd name="connsiteX22" fmla="*/ 1716 w 10000"/>
                <a:gd name="connsiteY22" fmla="*/ 6960 h 10000"/>
                <a:gd name="connsiteX23" fmla="*/ 2106 w 10000"/>
                <a:gd name="connsiteY23" fmla="*/ 6473 h 10000"/>
                <a:gd name="connsiteX24" fmla="*/ 1939 w 10000"/>
                <a:gd name="connsiteY24" fmla="*/ 5664 h 10000"/>
                <a:gd name="connsiteX25" fmla="*/ 2719 w 10000"/>
                <a:gd name="connsiteY25" fmla="*/ 5097 h 10000"/>
                <a:gd name="connsiteX26" fmla="*/ 2478 w 10000"/>
                <a:gd name="connsiteY26" fmla="*/ 4486 h 10000"/>
                <a:gd name="connsiteX27" fmla="*/ 2645 w 10000"/>
                <a:gd name="connsiteY27" fmla="*/ 3595 h 10000"/>
                <a:gd name="connsiteX28" fmla="*/ 3202 w 10000"/>
                <a:gd name="connsiteY28" fmla="*/ 3646 h 10000"/>
                <a:gd name="connsiteX29" fmla="*/ 3481 w 10000"/>
                <a:gd name="connsiteY29" fmla="*/ 2373 h 10000"/>
                <a:gd name="connsiteX30" fmla="*/ 3592 w 10000"/>
                <a:gd name="connsiteY30" fmla="*/ 355 h 10000"/>
                <a:gd name="connsiteX31" fmla="*/ 4279 w 10000"/>
                <a:gd name="connsiteY31" fmla="*/ 50 h 10000"/>
                <a:gd name="connsiteX32" fmla="*/ 5505 w 10000"/>
                <a:gd name="connsiteY32" fmla="*/ 384 h 10000"/>
                <a:gd name="connsiteX33" fmla="*/ 6230 w 10000"/>
                <a:gd name="connsiteY33" fmla="*/ 0 h 10000"/>
                <a:gd name="connsiteX34" fmla="*/ 6898 w 10000"/>
                <a:gd name="connsiteY34" fmla="*/ 150 h 10000"/>
                <a:gd name="connsiteX35" fmla="*/ 7400 w 10000"/>
                <a:gd name="connsiteY35" fmla="*/ 355 h 10000"/>
                <a:gd name="connsiteX36" fmla="*/ 6991 w 10000"/>
                <a:gd name="connsiteY36" fmla="*/ 661 h 10000"/>
                <a:gd name="connsiteX37" fmla="*/ 7158 w 10000"/>
                <a:gd name="connsiteY37" fmla="*/ 1351 h 10000"/>
                <a:gd name="connsiteX38" fmla="*/ 7493 w 10000"/>
                <a:gd name="connsiteY38" fmla="*/ 1736 h 10000"/>
                <a:gd name="connsiteX39" fmla="*/ 7233 w 10000"/>
                <a:gd name="connsiteY39" fmla="*/ 1916 h 10000"/>
                <a:gd name="connsiteX40" fmla="*/ 6174 w 10000"/>
                <a:gd name="connsiteY40" fmla="*/ 2041 h 10000"/>
                <a:gd name="connsiteX41" fmla="*/ 6842 w 10000"/>
                <a:gd name="connsiteY41" fmla="*/ 2802 h 10000"/>
                <a:gd name="connsiteX42" fmla="*/ 6712 w 10000"/>
                <a:gd name="connsiteY42" fmla="*/ 3189 h 10000"/>
                <a:gd name="connsiteX43" fmla="*/ 7270 w 10000"/>
                <a:gd name="connsiteY43" fmla="*/ 3826 h 10000"/>
                <a:gd name="connsiteX44" fmla="*/ 7567 w 10000"/>
                <a:gd name="connsiteY44" fmla="*/ 4717 h 10000"/>
                <a:gd name="connsiteX45" fmla="*/ 8217 w 10000"/>
                <a:gd name="connsiteY45" fmla="*/ 5507 h 10000"/>
                <a:gd name="connsiteX46" fmla="*/ 7827 w 10000"/>
                <a:gd name="connsiteY46" fmla="*/ 6042 h 10000"/>
                <a:gd name="connsiteX47" fmla="*/ 7957 w 10000"/>
                <a:gd name="connsiteY47" fmla="*/ 6730 h 10000"/>
                <a:gd name="connsiteX48" fmla="*/ 8718 w 10000"/>
                <a:gd name="connsiteY48" fmla="*/ 7778 h 10000"/>
                <a:gd name="connsiteX49" fmla="*/ 9350 w 10000"/>
                <a:gd name="connsiteY49" fmla="*/ 8187 h 10000"/>
                <a:gd name="connsiteX50" fmla="*/ 10000 w 10000"/>
                <a:gd name="connsiteY50" fmla="*/ 8875 h 10000"/>
                <a:gd name="connsiteX51" fmla="*/ 9610 w 10000"/>
                <a:gd name="connsiteY51" fmla="*/ 9338 h 10000"/>
                <a:gd name="connsiteX52" fmla="*/ 8514 w 10000"/>
                <a:gd name="connsiteY52" fmla="*/ 9186 h 10000"/>
                <a:gd name="connsiteX53" fmla="*/ 8050 w 10000"/>
                <a:gd name="connsiteY53" fmla="*/ 8699 h 10000"/>
                <a:gd name="connsiteX54" fmla="*/ 7905 w 10000"/>
                <a:gd name="connsiteY54" fmla="*/ 6022 h 10000"/>
                <a:gd name="connsiteX0" fmla="*/ 7905 w 10000"/>
                <a:gd name="connsiteY0" fmla="*/ 6022 h 10000"/>
                <a:gd name="connsiteX1" fmla="*/ 7566 w 10000"/>
                <a:gd name="connsiteY1" fmla="*/ 6019 h 10000"/>
                <a:gd name="connsiteX2" fmla="*/ 7194 w 10000"/>
                <a:gd name="connsiteY2" fmla="*/ 5452 h 10000"/>
                <a:gd name="connsiteX3" fmla="*/ 6292 w 10000"/>
                <a:gd name="connsiteY3" fmla="*/ 5160 h 10000"/>
                <a:gd name="connsiteX4" fmla="*/ 5805 w 10000"/>
                <a:gd name="connsiteY4" fmla="*/ 5935 h 10000"/>
                <a:gd name="connsiteX5" fmla="*/ 5789 w 10000"/>
                <a:gd name="connsiteY5" fmla="*/ 5351 h 10000"/>
                <a:gd name="connsiteX6" fmla="*/ 5399 w 10000"/>
                <a:gd name="connsiteY6" fmla="*/ 5865 h 10000"/>
                <a:gd name="connsiteX7" fmla="*/ 4890 w 10000"/>
                <a:gd name="connsiteY7" fmla="*/ 6439 h 10000"/>
                <a:gd name="connsiteX8" fmla="*/ 4614 w 10000"/>
                <a:gd name="connsiteY8" fmla="*/ 7565 h 10000"/>
                <a:gd name="connsiteX9" fmla="*/ 4514 w 10000"/>
                <a:gd name="connsiteY9" fmla="*/ 8073 h 10000"/>
                <a:gd name="connsiteX10" fmla="*/ 3866 w 10000"/>
                <a:gd name="connsiteY10" fmla="*/ 9187 h 10000"/>
                <a:gd name="connsiteX11" fmla="*/ 3232 w 10000"/>
                <a:gd name="connsiteY11" fmla="*/ 9783 h 10000"/>
                <a:gd name="connsiteX12" fmla="*/ 2790 w 10000"/>
                <a:gd name="connsiteY12" fmla="*/ 9740 h 10000"/>
                <a:gd name="connsiteX13" fmla="*/ 2143 w 10000"/>
                <a:gd name="connsiteY13" fmla="*/ 9414 h 10000"/>
                <a:gd name="connsiteX14" fmla="*/ 1530 w 10000"/>
                <a:gd name="connsiteY14" fmla="*/ 10000 h 10000"/>
                <a:gd name="connsiteX15" fmla="*/ 546 w 10000"/>
                <a:gd name="connsiteY15" fmla="*/ 9849 h 10000"/>
                <a:gd name="connsiteX16" fmla="*/ 0 w 10000"/>
                <a:gd name="connsiteY16" fmla="*/ 9937 h 10000"/>
                <a:gd name="connsiteX17" fmla="*/ 249 w 10000"/>
                <a:gd name="connsiteY17" fmla="*/ 9232 h 10000"/>
                <a:gd name="connsiteX18" fmla="*/ 26 w 10000"/>
                <a:gd name="connsiteY18" fmla="*/ 8776 h 10000"/>
                <a:gd name="connsiteX19" fmla="*/ 583 w 10000"/>
                <a:gd name="connsiteY19" fmla="*/ 8388 h 10000"/>
                <a:gd name="connsiteX20" fmla="*/ 713 w 10000"/>
                <a:gd name="connsiteY20" fmla="*/ 7594 h 10000"/>
                <a:gd name="connsiteX21" fmla="*/ 1549 w 10000"/>
                <a:gd name="connsiteY21" fmla="*/ 7613 h 10000"/>
                <a:gd name="connsiteX22" fmla="*/ 1716 w 10000"/>
                <a:gd name="connsiteY22" fmla="*/ 6960 h 10000"/>
                <a:gd name="connsiteX23" fmla="*/ 2106 w 10000"/>
                <a:gd name="connsiteY23" fmla="*/ 6473 h 10000"/>
                <a:gd name="connsiteX24" fmla="*/ 1939 w 10000"/>
                <a:gd name="connsiteY24" fmla="*/ 5664 h 10000"/>
                <a:gd name="connsiteX25" fmla="*/ 2719 w 10000"/>
                <a:gd name="connsiteY25" fmla="*/ 5097 h 10000"/>
                <a:gd name="connsiteX26" fmla="*/ 2478 w 10000"/>
                <a:gd name="connsiteY26" fmla="*/ 4486 h 10000"/>
                <a:gd name="connsiteX27" fmla="*/ 2645 w 10000"/>
                <a:gd name="connsiteY27" fmla="*/ 3595 h 10000"/>
                <a:gd name="connsiteX28" fmla="*/ 3202 w 10000"/>
                <a:gd name="connsiteY28" fmla="*/ 3646 h 10000"/>
                <a:gd name="connsiteX29" fmla="*/ 3481 w 10000"/>
                <a:gd name="connsiteY29" fmla="*/ 2373 h 10000"/>
                <a:gd name="connsiteX30" fmla="*/ 3592 w 10000"/>
                <a:gd name="connsiteY30" fmla="*/ 355 h 10000"/>
                <a:gd name="connsiteX31" fmla="*/ 4279 w 10000"/>
                <a:gd name="connsiteY31" fmla="*/ 50 h 10000"/>
                <a:gd name="connsiteX32" fmla="*/ 5505 w 10000"/>
                <a:gd name="connsiteY32" fmla="*/ 384 h 10000"/>
                <a:gd name="connsiteX33" fmla="*/ 6230 w 10000"/>
                <a:gd name="connsiteY33" fmla="*/ 0 h 10000"/>
                <a:gd name="connsiteX34" fmla="*/ 6898 w 10000"/>
                <a:gd name="connsiteY34" fmla="*/ 150 h 10000"/>
                <a:gd name="connsiteX35" fmla="*/ 7400 w 10000"/>
                <a:gd name="connsiteY35" fmla="*/ 355 h 10000"/>
                <a:gd name="connsiteX36" fmla="*/ 6991 w 10000"/>
                <a:gd name="connsiteY36" fmla="*/ 661 h 10000"/>
                <a:gd name="connsiteX37" fmla="*/ 7158 w 10000"/>
                <a:gd name="connsiteY37" fmla="*/ 1351 h 10000"/>
                <a:gd name="connsiteX38" fmla="*/ 7493 w 10000"/>
                <a:gd name="connsiteY38" fmla="*/ 1736 h 10000"/>
                <a:gd name="connsiteX39" fmla="*/ 7233 w 10000"/>
                <a:gd name="connsiteY39" fmla="*/ 1916 h 10000"/>
                <a:gd name="connsiteX40" fmla="*/ 6174 w 10000"/>
                <a:gd name="connsiteY40" fmla="*/ 2041 h 10000"/>
                <a:gd name="connsiteX41" fmla="*/ 6842 w 10000"/>
                <a:gd name="connsiteY41" fmla="*/ 2802 h 10000"/>
                <a:gd name="connsiteX42" fmla="*/ 6712 w 10000"/>
                <a:gd name="connsiteY42" fmla="*/ 3189 h 10000"/>
                <a:gd name="connsiteX43" fmla="*/ 7270 w 10000"/>
                <a:gd name="connsiteY43" fmla="*/ 3826 h 10000"/>
                <a:gd name="connsiteX44" fmla="*/ 7567 w 10000"/>
                <a:gd name="connsiteY44" fmla="*/ 4717 h 10000"/>
                <a:gd name="connsiteX45" fmla="*/ 8217 w 10000"/>
                <a:gd name="connsiteY45" fmla="*/ 5507 h 10000"/>
                <a:gd name="connsiteX46" fmla="*/ 7827 w 10000"/>
                <a:gd name="connsiteY46" fmla="*/ 6042 h 10000"/>
                <a:gd name="connsiteX47" fmla="*/ 7957 w 10000"/>
                <a:gd name="connsiteY47" fmla="*/ 6730 h 10000"/>
                <a:gd name="connsiteX48" fmla="*/ 8718 w 10000"/>
                <a:gd name="connsiteY48" fmla="*/ 7778 h 10000"/>
                <a:gd name="connsiteX49" fmla="*/ 9350 w 10000"/>
                <a:gd name="connsiteY49" fmla="*/ 8187 h 10000"/>
                <a:gd name="connsiteX50" fmla="*/ 10000 w 10000"/>
                <a:gd name="connsiteY50" fmla="*/ 8875 h 10000"/>
                <a:gd name="connsiteX51" fmla="*/ 9610 w 10000"/>
                <a:gd name="connsiteY51" fmla="*/ 9338 h 10000"/>
                <a:gd name="connsiteX52" fmla="*/ 8514 w 10000"/>
                <a:gd name="connsiteY52" fmla="*/ 9186 h 10000"/>
                <a:gd name="connsiteX53" fmla="*/ 7905 w 10000"/>
                <a:gd name="connsiteY53" fmla="*/ 6022 h 10000"/>
                <a:gd name="connsiteX0" fmla="*/ 7905 w 10000"/>
                <a:gd name="connsiteY0" fmla="*/ 6022 h 10000"/>
                <a:gd name="connsiteX1" fmla="*/ 7566 w 10000"/>
                <a:gd name="connsiteY1" fmla="*/ 6019 h 10000"/>
                <a:gd name="connsiteX2" fmla="*/ 7194 w 10000"/>
                <a:gd name="connsiteY2" fmla="*/ 5452 h 10000"/>
                <a:gd name="connsiteX3" fmla="*/ 6292 w 10000"/>
                <a:gd name="connsiteY3" fmla="*/ 5160 h 10000"/>
                <a:gd name="connsiteX4" fmla="*/ 5805 w 10000"/>
                <a:gd name="connsiteY4" fmla="*/ 5935 h 10000"/>
                <a:gd name="connsiteX5" fmla="*/ 5789 w 10000"/>
                <a:gd name="connsiteY5" fmla="*/ 5351 h 10000"/>
                <a:gd name="connsiteX6" fmla="*/ 5399 w 10000"/>
                <a:gd name="connsiteY6" fmla="*/ 5865 h 10000"/>
                <a:gd name="connsiteX7" fmla="*/ 4890 w 10000"/>
                <a:gd name="connsiteY7" fmla="*/ 6439 h 10000"/>
                <a:gd name="connsiteX8" fmla="*/ 4614 w 10000"/>
                <a:gd name="connsiteY8" fmla="*/ 7565 h 10000"/>
                <a:gd name="connsiteX9" fmla="*/ 4514 w 10000"/>
                <a:gd name="connsiteY9" fmla="*/ 8073 h 10000"/>
                <a:gd name="connsiteX10" fmla="*/ 3866 w 10000"/>
                <a:gd name="connsiteY10" fmla="*/ 9187 h 10000"/>
                <a:gd name="connsiteX11" fmla="*/ 3232 w 10000"/>
                <a:gd name="connsiteY11" fmla="*/ 9783 h 10000"/>
                <a:gd name="connsiteX12" fmla="*/ 2790 w 10000"/>
                <a:gd name="connsiteY12" fmla="*/ 9740 h 10000"/>
                <a:gd name="connsiteX13" fmla="*/ 2143 w 10000"/>
                <a:gd name="connsiteY13" fmla="*/ 9414 h 10000"/>
                <a:gd name="connsiteX14" fmla="*/ 1530 w 10000"/>
                <a:gd name="connsiteY14" fmla="*/ 10000 h 10000"/>
                <a:gd name="connsiteX15" fmla="*/ 546 w 10000"/>
                <a:gd name="connsiteY15" fmla="*/ 9849 h 10000"/>
                <a:gd name="connsiteX16" fmla="*/ 0 w 10000"/>
                <a:gd name="connsiteY16" fmla="*/ 9937 h 10000"/>
                <a:gd name="connsiteX17" fmla="*/ 249 w 10000"/>
                <a:gd name="connsiteY17" fmla="*/ 9232 h 10000"/>
                <a:gd name="connsiteX18" fmla="*/ 26 w 10000"/>
                <a:gd name="connsiteY18" fmla="*/ 8776 h 10000"/>
                <a:gd name="connsiteX19" fmla="*/ 583 w 10000"/>
                <a:gd name="connsiteY19" fmla="*/ 8388 h 10000"/>
                <a:gd name="connsiteX20" fmla="*/ 713 w 10000"/>
                <a:gd name="connsiteY20" fmla="*/ 7594 h 10000"/>
                <a:gd name="connsiteX21" fmla="*/ 1549 w 10000"/>
                <a:gd name="connsiteY21" fmla="*/ 7613 h 10000"/>
                <a:gd name="connsiteX22" fmla="*/ 1716 w 10000"/>
                <a:gd name="connsiteY22" fmla="*/ 6960 h 10000"/>
                <a:gd name="connsiteX23" fmla="*/ 2106 w 10000"/>
                <a:gd name="connsiteY23" fmla="*/ 6473 h 10000"/>
                <a:gd name="connsiteX24" fmla="*/ 1939 w 10000"/>
                <a:gd name="connsiteY24" fmla="*/ 5664 h 10000"/>
                <a:gd name="connsiteX25" fmla="*/ 2719 w 10000"/>
                <a:gd name="connsiteY25" fmla="*/ 5097 h 10000"/>
                <a:gd name="connsiteX26" fmla="*/ 2478 w 10000"/>
                <a:gd name="connsiteY26" fmla="*/ 4486 h 10000"/>
                <a:gd name="connsiteX27" fmla="*/ 2645 w 10000"/>
                <a:gd name="connsiteY27" fmla="*/ 3595 h 10000"/>
                <a:gd name="connsiteX28" fmla="*/ 3202 w 10000"/>
                <a:gd name="connsiteY28" fmla="*/ 3646 h 10000"/>
                <a:gd name="connsiteX29" fmla="*/ 3481 w 10000"/>
                <a:gd name="connsiteY29" fmla="*/ 2373 h 10000"/>
                <a:gd name="connsiteX30" fmla="*/ 3592 w 10000"/>
                <a:gd name="connsiteY30" fmla="*/ 355 h 10000"/>
                <a:gd name="connsiteX31" fmla="*/ 4279 w 10000"/>
                <a:gd name="connsiteY31" fmla="*/ 50 h 10000"/>
                <a:gd name="connsiteX32" fmla="*/ 5505 w 10000"/>
                <a:gd name="connsiteY32" fmla="*/ 384 h 10000"/>
                <a:gd name="connsiteX33" fmla="*/ 6230 w 10000"/>
                <a:gd name="connsiteY33" fmla="*/ 0 h 10000"/>
                <a:gd name="connsiteX34" fmla="*/ 6898 w 10000"/>
                <a:gd name="connsiteY34" fmla="*/ 150 h 10000"/>
                <a:gd name="connsiteX35" fmla="*/ 7400 w 10000"/>
                <a:gd name="connsiteY35" fmla="*/ 355 h 10000"/>
                <a:gd name="connsiteX36" fmla="*/ 6991 w 10000"/>
                <a:gd name="connsiteY36" fmla="*/ 661 h 10000"/>
                <a:gd name="connsiteX37" fmla="*/ 7158 w 10000"/>
                <a:gd name="connsiteY37" fmla="*/ 1351 h 10000"/>
                <a:gd name="connsiteX38" fmla="*/ 7493 w 10000"/>
                <a:gd name="connsiteY38" fmla="*/ 1736 h 10000"/>
                <a:gd name="connsiteX39" fmla="*/ 7233 w 10000"/>
                <a:gd name="connsiteY39" fmla="*/ 1916 h 10000"/>
                <a:gd name="connsiteX40" fmla="*/ 6174 w 10000"/>
                <a:gd name="connsiteY40" fmla="*/ 2041 h 10000"/>
                <a:gd name="connsiteX41" fmla="*/ 6842 w 10000"/>
                <a:gd name="connsiteY41" fmla="*/ 2802 h 10000"/>
                <a:gd name="connsiteX42" fmla="*/ 6712 w 10000"/>
                <a:gd name="connsiteY42" fmla="*/ 3189 h 10000"/>
                <a:gd name="connsiteX43" fmla="*/ 7270 w 10000"/>
                <a:gd name="connsiteY43" fmla="*/ 3826 h 10000"/>
                <a:gd name="connsiteX44" fmla="*/ 7567 w 10000"/>
                <a:gd name="connsiteY44" fmla="*/ 4717 h 10000"/>
                <a:gd name="connsiteX45" fmla="*/ 8217 w 10000"/>
                <a:gd name="connsiteY45" fmla="*/ 5507 h 10000"/>
                <a:gd name="connsiteX46" fmla="*/ 7827 w 10000"/>
                <a:gd name="connsiteY46" fmla="*/ 6042 h 10000"/>
                <a:gd name="connsiteX47" fmla="*/ 7957 w 10000"/>
                <a:gd name="connsiteY47" fmla="*/ 6730 h 10000"/>
                <a:gd name="connsiteX48" fmla="*/ 8718 w 10000"/>
                <a:gd name="connsiteY48" fmla="*/ 7778 h 10000"/>
                <a:gd name="connsiteX49" fmla="*/ 9350 w 10000"/>
                <a:gd name="connsiteY49" fmla="*/ 8187 h 10000"/>
                <a:gd name="connsiteX50" fmla="*/ 10000 w 10000"/>
                <a:gd name="connsiteY50" fmla="*/ 8875 h 10000"/>
                <a:gd name="connsiteX51" fmla="*/ 9610 w 10000"/>
                <a:gd name="connsiteY51" fmla="*/ 9338 h 10000"/>
                <a:gd name="connsiteX52" fmla="*/ 7905 w 10000"/>
                <a:gd name="connsiteY52" fmla="*/ 6022 h 10000"/>
                <a:gd name="connsiteX0" fmla="*/ 7905 w 10000"/>
                <a:gd name="connsiteY0" fmla="*/ 6022 h 10000"/>
                <a:gd name="connsiteX1" fmla="*/ 7566 w 10000"/>
                <a:gd name="connsiteY1" fmla="*/ 6019 h 10000"/>
                <a:gd name="connsiteX2" fmla="*/ 7194 w 10000"/>
                <a:gd name="connsiteY2" fmla="*/ 5452 h 10000"/>
                <a:gd name="connsiteX3" fmla="*/ 6292 w 10000"/>
                <a:gd name="connsiteY3" fmla="*/ 5160 h 10000"/>
                <a:gd name="connsiteX4" fmla="*/ 5805 w 10000"/>
                <a:gd name="connsiteY4" fmla="*/ 5935 h 10000"/>
                <a:gd name="connsiteX5" fmla="*/ 5789 w 10000"/>
                <a:gd name="connsiteY5" fmla="*/ 5351 h 10000"/>
                <a:gd name="connsiteX6" fmla="*/ 5399 w 10000"/>
                <a:gd name="connsiteY6" fmla="*/ 5865 h 10000"/>
                <a:gd name="connsiteX7" fmla="*/ 4890 w 10000"/>
                <a:gd name="connsiteY7" fmla="*/ 6439 h 10000"/>
                <a:gd name="connsiteX8" fmla="*/ 4614 w 10000"/>
                <a:gd name="connsiteY8" fmla="*/ 7565 h 10000"/>
                <a:gd name="connsiteX9" fmla="*/ 4514 w 10000"/>
                <a:gd name="connsiteY9" fmla="*/ 8073 h 10000"/>
                <a:gd name="connsiteX10" fmla="*/ 3866 w 10000"/>
                <a:gd name="connsiteY10" fmla="*/ 9187 h 10000"/>
                <a:gd name="connsiteX11" fmla="*/ 3232 w 10000"/>
                <a:gd name="connsiteY11" fmla="*/ 9783 h 10000"/>
                <a:gd name="connsiteX12" fmla="*/ 2790 w 10000"/>
                <a:gd name="connsiteY12" fmla="*/ 9740 h 10000"/>
                <a:gd name="connsiteX13" fmla="*/ 2143 w 10000"/>
                <a:gd name="connsiteY13" fmla="*/ 9414 h 10000"/>
                <a:gd name="connsiteX14" fmla="*/ 1530 w 10000"/>
                <a:gd name="connsiteY14" fmla="*/ 10000 h 10000"/>
                <a:gd name="connsiteX15" fmla="*/ 546 w 10000"/>
                <a:gd name="connsiteY15" fmla="*/ 9849 h 10000"/>
                <a:gd name="connsiteX16" fmla="*/ 0 w 10000"/>
                <a:gd name="connsiteY16" fmla="*/ 9937 h 10000"/>
                <a:gd name="connsiteX17" fmla="*/ 249 w 10000"/>
                <a:gd name="connsiteY17" fmla="*/ 9232 h 10000"/>
                <a:gd name="connsiteX18" fmla="*/ 26 w 10000"/>
                <a:gd name="connsiteY18" fmla="*/ 8776 h 10000"/>
                <a:gd name="connsiteX19" fmla="*/ 583 w 10000"/>
                <a:gd name="connsiteY19" fmla="*/ 8388 h 10000"/>
                <a:gd name="connsiteX20" fmla="*/ 713 w 10000"/>
                <a:gd name="connsiteY20" fmla="*/ 7594 h 10000"/>
                <a:gd name="connsiteX21" fmla="*/ 1549 w 10000"/>
                <a:gd name="connsiteY21" fmla="*/ 7613 h 10000"/>
                <a:gd name="connsiteX22" fmla="*/ 1716 w 10000"/>
                <a:gd name="connsiteY22" fmla="*/ 6960 h 10000"/>
                <a:gd name="connsiteX23" fmla="*/ 2106 w 10000"/>
                <a:gd name="connsiteY23" fmla="*/ 6473 h 10000"/>
                <a:gd name="connsiteX24" fmla="*/ 1939 w 10000"/>
                <a:gd name="connsiteY24" fmla="*/ 5664 h 10000"/>
                <a:gd name="connsiteX25" fmla="*/ 2719 w 10000"/>
                <a:gd name="connsiteY25" fmla="*/ 5097 h 10000"/>
                <a:gd name="connsiteX26" fmla="*/ 2478 w 10000"/>
                <a:gd name="connsiteY26" fmla="*/ 4486 h 10000"/>
                <a:gd name="connsiteX27" fmla="*/ 2645 w 10000"/>
                <a:gd name="connsiteY27" fmla="*/ 3595 h 10000"/>
                <a:gd name="connsiteX28" fmla="*/ 3202 w 10000"/>
                <a:gd name="connsiteY28" fmla="*/ 3646 h 10000"/>
                <a:gd name="connsiteX29" fmla="*/ 3481 w 10000"/>
                <a:gd name="connsiteY29" fmla="*/ 2373 h 10000"/>
                <a:gd name="connsiteX30" fmla="*/ 3592 w 10000"/>
                <a:gd name="connsiteY30" fmla="*/ 355 h 10000"/>
                <a:gd name="connsiteX31" fmla="*/ 4279 w 10000"/>
                <a:gd name="connsiteY31" fmla="*/ 50 h 10000"/>
                <a:gd name="connsiteX32" fmla="*/ 5505 w 10000"/>
                <a:gd name="connsiteY32" fmla="*/ 384 h 10000"/>
                <a:gd name="connsiteX33" fmla="*/ 6230 w 10000"/>
                <a:gd name="connsiteY33" fmla="*/ 0 h 10000"/>
                <a:gd name="connsiteX34" fmla="*/ 6898 w 10000"/>
                <a:gd name="connsiteY34" fmla="*/ 150 h 10000"/>
                <a:gd name="connsiteX35" fmla="*/ 7400 w 10000"/>
                <a:gd name="connsiteY35" fmla="*/ 355 h 10000"/>
                <a:gd name="connsiteX36" fmla="*/ 6991 w 10000"/>
                <a:gd name="connsiteY36" fmla="*/ 661 h 10000"/>
                <a:gd name="connsiteX37" fmla="*/ 7158 w 10000"/>
                <a:gd name="connsiteY37" fmla="*/ 1351 h 10000"/>
                <a:gd name="connsiteX38" fmla="*/ 7493 w 10000"/>
                <a:gd name="connsiteY38" fmla="*/ 1736 h 10000"/>
                <a:gd name="connsiteX39" fmla="*/ 7233 w 10000"/>
                <a:gd name="connsiteY39" fmla="*/ 1916 h 10000"/>
                <a:gd name="connsiteX40" fmla="*/ 6174 w 10000"/>
                <a:gd name="connsiteY40" fmla="*/ 2041 h 10000"/>
                <a:gd name="connsiteX41" fmla="*/ 6842 w 10000"/>
                <a:gd name="connsiteY41" fmla="*/ 2802 h 10000"/>
                <a:gd name="connsiteX42" fmla="*/ 6712 w 10000"/>
                <a:gd name="connsiteY42" fmla="*/ 3189 h 10000"/>
                <a:gd name="connsiteX43" fmla="*/ 7270 w 10000"/>
                <a:gd name="connsiteY43" fmla="*/ 3826 h 10000"/>
                <a:gd name="connsiteX44" fmla="*/ 7567 w 10000"/>
                <a:gd name="connsiteY44" fmla="*/ 4717 h 10000"/>
                <a:gd name="connsiteX45" fmla="*/ 8217 w 10000"/>
                <a:gd name="connsiteY45" fmla="*/ 5507 h 10000"/>
                <a:gd name="connsiteX46" fmla="*/ 7827 w 10000"/>
                <a:gd name="connsiteY46" fmla="*/ 6042 h 10000"/>
                <a:gd name="connsiteX47" fmla="*/ 7957 w 10000"/>
                <a:gd name="connsiteY47" fmla="*/ 6730 h 10000"/>
                <a:gd name="connsiteX48" fmla="*/ 8718 w 10000"/>
                <a:gd name="connsiteY48" fmla="*/ 7778 h 10000"/>
                <a:gd name="connsiteX49" fmla="*/ 9350 w 10000"/>
                <a:gd name="connsiteY49" fmla="*/ 8187 h 10000"/>
                <a:gd name="connsiteX50" fmla="*/ 10000 w 10000"/>
                <a:gd name="connsiteY50" fmla="*/ 8875 h 10000"/>
                <a:gd name="connsiteX51" fmla="*/ 7905 w 10000"/>
                <a:gd name="connsiteY51" fmla="*/ 6022 h 10000"/>
                <a:gd name="connsiteX0" fmla="*/ 7905 w 9350"/>
                <a:gd name="connsiteY0" fmla="*/ 6022 h 10000"/>
                <a:gd name="connsiteX1" fmla="*/ 7566 w 9350"/>
                <a:gd name="connsiteY1" fmla="*/ 6019 h 10000"/>
                <a:gd name="connsiteX2" fmla="*/ 7194 w 9350"/>
                <a:gd name="connsiteY2" fmla="*/ 5452 h 10000"/>
                <a:gd name="connsiteX3" fmla="*/ 6292 w 9350"/>
                <a:gd name="connsiteY3" fmla="*/ 5160 h 10000"/>
                <a:gd name="connsiteX4" fmla="*/ 5805 w 9350"/>
                <a:gd name="connsiteY4" fmla="*/ 5935 h 10000"/>
                <a:gd name="connsiteX5" fmla="*/ 5789 w 9350"/>
                <a:gd name="connsiteY5" fmla="*/ 5351 h 10000"/>
                <a:gd name="connsiteX6" fmla="*/ 5399 w 9350"/>
                <a:gd name="connsiteY6" fmla="*/ 5865 h 10000"/>
                <a:gd name="connsiteX7" fmla="*/ 4890 w 9350"/>
                <a:gd name="connsiteY7" fmla="*/ 6439 h 10000"/>
                <a:gd name="connsiteX8" fmla="*/ 4614 w 9350"/>
                <a:gd name="connsiteY8" fmla="*/ 7565 h 10000"/>
                <a:gd name="connsiteX9" fmla="*/ 4514 w 9350"/>
                <a:gd name="connsiteY9" fmla="*/ 8073 h 10000"/>
                <a:gd name="connsiteX10" fmla="*/ 3866 w 9350"/>
                <a:gd name="connsiteY10" fmla="*/ 9187 h 10000"/>
                <a:gd name="connsiteX11" fmla="*/ 3232 w 9350"/>
                <a:gd name="connsiteY11" fmla="*/ 9783 h 10000"/>
                <a:gd name="connsiteX12" fmla="*/ 2790 w 9350"/>
                <a:gd name="connsiteY12" fmla="*/ 9740 h 10000"/>
                <a:gd name="connsiteX13" fmla="*/ 2143 w 9350"/>
                <a:gd name="connsiteY13" fmla="*/ 9414 h 10000"/>
                <a:gd name="connsiteX14" fmla="*/ 1530 w 9350"/>
                <a:gd name="connsiteY14" fmla="*/ 10000 h 10000"/>
                <a:gd name="connsiteX15" fmla="*/ 546 w 9350"/>
                <a:gd name="connsiteY15" fmla="*/ 9849 h 10000"/>
                <a:gd name="connsiteX16" fmla="*/ 0 w 9350"/>
                <a:gd name="connsiteY16" fmla="*/ 9937 h 10000"/>
                <a:gd name="connsiteX17" fmla="*/ 249 w 9350"/>
                <a:gd name="connsiteY17" fmla="*/ 9232 h 10000"/>
                <a:gd name="connsiteX18" fmla="*/ 26 w 9350"/>
                <a:gd name="connsiteY18" fmla="*/ 8776 h 10000"/>
                <a:gd name="connsiteX19" fmla="*/ 583 w 9350"/>
                <a:gd name="connsiteY19" fmla="*/ 8388 h 10000"/>
                <a:gd name="connsiteX20" fmla="*/ 713 w 9350"/>
                <a:gd name="connsiteY20" fmla="*/ 7594 h 10000"/>
                <a:gd name="connsiteX21" fmla="*/ 1549 w 9350"/>
                <a:gd name="connsiteY21" fmla="*/ 7613 h 10000"/>
                <a:gd name="connsiteX22" fmla="*/ 1716 w 9350"/>
                <a:gd name="connsiteY22" fmla="*/ 6960 h 10000"/>
                <a:gd name="connsiteX23" fmla="*/ 2106 w 9350"/>
                <a:gd name="connsiteY23" fmla="*/ 6473 h 10000"/>
                <a:gd name="connsiteX24" fmla="*/ 1939 w 9350"/>
                <a:gd name="connsiteY24" fmla="*/ 5664 h 10000"/>
                <a:gd name="connsiteX25" fmla="*/ 2719 w 9350"/>
                <a:gd name="connsiteY25" fmla="*/ 5097 h 10000"/>
                <a:gd name="connsiteX26" fmla="*/ 2478 w 9350"/>
                <a:gd name="connsiteY26" fmla="*/ 4486 h 10000"/>
                <a:gd name="connsiteX27" fmla="*/ 2645 w 9350"/>
                <a:gd name="connsiteY27" fmla="*/ 3595 h 10000"/>
                <a:gd name="connsiteX28" fmla="*/ 3202 w 9350"/>
                <a:gd name="connsiteY28" fmla="*/ 3646 h 10000"/>
                <a:gd name="connsiteX29" fmla="*/ 3481 w 9350"/>
                <a:gd name="connsiteY29" fmla="*/ 2373 h 10000"/>
                <a:gd name="connsiteX30" fmla="*/ 3592 w 9350"/>
                <a:gd name="connsiteY30" fmla="*/ 355 h 10000"/>
                <a:gd name="connsiteX31" fmla="*/ 4279 w 9350"/>
                <a:gd name="connsiteY31" fmla="*/ 50 h 10000"/>
                <a:gd name="connsiteX32" fmla="*/ 5505 w 9350"/>
                <a:gd name="connsiteY32" fmla="*/ 384 h 10000"/>
                <a:gd name="connsiteX33" fmla="*/ 6230 w 9350"/>
                <a:gd name="connsiteY33" fmla="*/ 0 h 10000"/>
                <a:gd name="connsiteX34" fmla="*/ 6898 w 9350"/>
                <a:gd name="connsiteY34" fmla="*/ 150 h 10000"/>
                <a:gd name="connsiteX35" fmla="*/ 7400 w 9350"/>
                <a:gd name="connsiteY35" fmla="*/ 355 h 10000"/>
                <a:gd name="connsiteX36" fmla="*/ 6991 w 9350"/>
                <a:gd name="connsiteY36" fmla="*/ 661 h 10000"/>
                <a:gd name="connsiteX37" fmla="*/ 7158 w 9350"/>
                <a:gd name="connsiteY37" fmla="*/ 1351 h 10000"/>
                <a:gd name="connsiteX38" fmla="*/ 7493 w 9350"/>
                <a:gd name="connsiteY38" fmla="*/ 1736 h 10000"/>
                <a:gd name="connsiteX39" fmla="*/ 7233 w 9350"/>
                <a:gd name="connsiteY39" fmla="*/ 1916 h 10000"/>
                <a:gd name="connsiteX40" fmla="*/ 6174 w 9350"/>
                <a:gd name="connsiteY40" fmla="*/ 2041 h 10000"/>
                <a:gd name="connsiteX41" fmla="*/ 6842 w 9350"/>
                <a:gd name="connsiteY41" fmla="*/ 2802 h 10000"/>
                <a:gd name="connsiteX42" fmla="*/ 6712 w 9350"/>
                <a:gd name="connsiteY42" fmla="*/ 3189 h 10000"/>
                <a:gd name="connsiteX43" fmla="*/ 7270 w 9350"/>
                <a:gd name="connsiteY43" fmla="*/ 3826 h 10000"/>
                <a:gd name="connsiteX44" fmla="*/ 7567 w 9350"/>
                <a:gd name="connsiteY44" fmla="*/ 4717 h 10000"/>
                <a:gd name="connsiteX45" fmla="*/ 8217 w 9350"/>
                <a:gd name="connsiteY45" fmla="*/ 5507 h 10000"/>
                <a:gd name="connsiteX46" fmla="*/ 7827 w 9350"/>
                <a:gd name="connsiteY46" fmla="*/ 6042 h 10000"/>
                <a:gd name="connsiteX47" fmla="*/ 7957 w 9350"/>
                <a:gd name="connsiteY47" fmla="*/ 6730 h 10000"/>
                <a:gd name="connsiteX48" fmla="*/ 8718 w 9350"/>
                <a:gd name="connsiteY48" fmla="*/ 7778 h 10000"/>
                <a:gd name="connsiteX49" fmla="*/ 9350 w 9350"/>
                <a:gd name="connsiteY49" fmla="*/ 8187 h 10000"/>
                <a:gd name="connsiteX50" fmla="*/ 7905 w 9350"/>
                <a:gd name="connsiteY50" fmla="*/ 6022 h 10000"/>
                <a:gd name="connsiteX0" fmla="*/ 8455 w 9324"/>
                <a:gd name="connsiteY0" fmla="*/ 6022 h 10000"/>
                <a:gd name="connsiteX1" fmla="*/ 8092 w 9324"/>
                <a:gd name="connsiteY1" fmla="*/ 6019 h 10000"/>
                <a:gd name="connsiteX2" fmla="*/ 7694 w 9324"/>
                <a:gd name="connsiteY2" fmla="*/ 5452 h 10000"/>
                <a:gd name="connsiteX3" fmla="*/ 6729 w 9324"/>
                <a:gd name="connsiteY3" fmla="*/ 5160 h 10000"/>
                <a:gd name="connsiteX4" fmla="*/ 6209 w 9324"/>
                <a:gd name="connsiteY4" fmla="*/ 5935 h 10000"/>
                <a:gd name="connsiteX5" fmla="*/ 6191 w 9324"/>
                <a:gd name="connsiteY5" fmla="*/ 5351 h 10000"/>
                <a:gd name="connsiteX6" fmla="*/ 5774 w 9324"/>
                <a:gd name="connsiteY6" fmla="*/ 5865 h 10000"/>
                <a:gd name="connsiteX7" fmla="*/ 5230 w 9324"/>
                <a:gd name="connsiteY7" fmla="*/ 6439 h 10000"/>
                <a:gd name="connsiteX8" fmla="*/ 4935 w 9324"/>
                <a:gd name="connsiteY8" fmla="*/ 7565 h 10000"/>
                <a:gd name="connsiteX9" fmla="*/ 4828 w 9324"/>
                <a:gd name="connsiteY9" fmla="*/ 8073 h 10000"/>
                <a:gd name="connsiteX10" fmla="*/ 4135 w 9324"/>
                <a:gd name="connsiteY10" fmla="*/ 9187 h 10000"/>
                <a:gd name="connsiteX11" fmla="*/ 3457 w 9324"/>
                <a:gd name="connsiteY11" fmla="*/ 9783 h 10000"/>
                <a:gd name="connsiteX12" fmla="*/ 2984 w 9324"/>
                <a:gd name="connsiteY12" fmla="*/ 9740 h 10000"/>
                <a:gd name="connsiteX13" fmla="*/ 2292 w 9324"/>
                <a:gd name="connsiteY13" fmla="*/ 9414 h 10000"/>
                <a:gd name="connsiteX14" fmla="*/ 1636 w 9324"/>
                <a:gd name="connsiteY14" fmla="*/ 10000 h 10000"/>
                <a:gd name="connsiteX15" fmla="*/ 584 w 9324"/>
                <a:gd name="connsiteY15" fmla="*/ 9849 h 10000"/>
                <a:gd name="connsiteX16" fmla="*/ 0 w 9324"/>
                <a:gd name="connsiteY16" fmla="*/ 9937 h 10000"/>
                <a:gd name="connsiteX17" fmla="*/ 266 w 9324"/>
                <a:gd name="connsiteY17" fmla="*/ 9232 h 10000"/>
                <a:gd name="connsiteX18" fmla="*/ 28 w 9324"/>
                <a:gd name="connsiteY18" fmla="*/ 8776 h 10000"/>
                <a:gd name="connsiteX19" fmla="*/ 624 w 9324"/>
                <a:gd name="connsiteY19" fmla="*/ 8388 h 10000"/>
                <a:gd name="connsiteX20" fmla="*/ 763 w 9324"/>
                <a:gd name="connsiteY20" fmla="*/ 7594 h 10000"/>
                <a:gd name="connsiteX21" fmla="*/ 1657 w 9324"/>
                <a:gd name="connsiteY21" fmla="*/ 7613 h 10000"/>
                <a:gd name="connsiteX22" fmla="*/ 1835 w 9324"/>
                <a:gd name="connsiteY22" fmla="*/ 6960 h 10000"/>
                <a:gd name="connsiteX23" fmla="*/ 2252 w 9324"/>
                <a:gd name="connsiteY23" fmla="*/ 6473 h 10000"/>
                <a:gd name="connsiteX24" fmla="*/ 2074 w 9324"/>
                <a:gd name="connsiteY24" fmla="*/ 5664 h 10000"/>
                <a:gd name="connsiteX25" fmla="*/ 2908 w 9324"/>
                <a:gd name="connsiteY25" fmla="*/ 5097 h 10000"/>
                <a:gd name="connsiteX26" fmla="*/ 2650 w 9324"/>
                <a:gd name="connsiteY26" fmla="*/ 4486 h 10000"/>
                <a:gd name="connsiteX27" fmla="*/ 2829 w 9324"/>
                <a:gd name="connsiteY27" fmla="*/ 3595 h 10000"/>
                <a:gd name="connsiteX28" fmla="*/ 3425 w 9324"/>
                <a:gd name="connsiteY28" fmla="*/ 3646 h 10000"/>
                <a:gd name="connsiteX29" fmla="*/ 3723 w 9324"/>
                <a:gd name="connsiteY29" fmla="*/ 2373 h 10000"/>
                <a:gd name="connsiteX30" fmla="*/ 3842 w 9324"/>
                <a:gd name="connsiteY30" fmla="*/ 355 h 10000"/>
                <a:gd name="connsiteX31" fmla="*/ 4576 w 9324"/>
                <a:gd name="connsiteY31" fmla="*/ 50 h 10000"/>
                <a:gd name="connsiteX32" fmla="*/ 5888 w 9324"/>
                <a:gd name="connsiteY32" fmla="*/ 384 h 10000"/>
                <a:gd name="connsiteX33" fmla="*/ 6663 w 9324"/>
                <a:gd name="connsiteY33" fmla="*/ 0 h 10000"/>
                <a:gd name="connsiteX34" fmla="*/ 7378 w 9324"/>
                <a:gd name="connsiteY34" fmla="*/ 150 h 10000"/>
                <a:gd name="connsiteX35" fmla="*/ 7914 w 9324"/>
                <a:gd name="connsiteY35" fmla="*/ 355 h 10000"/>
                <a:gd name="connsiteX36" fmla="*/ 7477 w 9324"/>
                <a:gd name="connsiteY36" fmla="*/ 661 h 10000"/>
                <a:gd name="connsiteX37" fmla="*/ 7656 w 9324"/>
                <a:gd name="connsiteY37" fmla="*/ 1351 h 10000"/>
                <a:gd name="connsiteX38" fmla="*/ 8014 w 9324"/>
                <a:gd name="connsiteY38" fmla="*/ 1736 h 10000"/>
                <a:gd name="connsiteX39" fmla="*/ 7736 w 9324"/>
                <a:gd name="connsiteY39" fmla="*/ 1916 h 10000"/>
                <a:gd name="connsiteX40" fmla="*/ 6603 w 9324"/>
                <a:gd name="connsiteY40" fmla="*/ 2041 h 10000"/>
                <a:gd name="connsiteX41" fmla="*/ 7318 w 9324"/>
                <a:gd name="connsiteY41" fmla="*/ 2802 h 10000"/>
                <a:gd name="connsiteX42" fmla="*/ 7179 w 9324"/>
                <a:gd name="connsiteY42" fmla="*/ 3189 h 10000"/>
                <a:gd name="connsiteX43" fmla="*/ 7775 w 9324"/>
                <a:gd name="connsiteY43" fmla="*/ 3826 h 10000"/>
                <a:gd name="connsiteX44" fmla="*/ 8093 w 9324"/>
                <a:gd name="connsiteY44" fmla="*/ 4717 h 10000"/>
                <a:gd name="connsiteX45" fmla="*/ 8788 w 9324"/>
                <a:gd name="connsiteY45" fmla="*/ 5507 h 10000"/>
                <a:gd name="connsiteX46" fmla="*/ 8371 w 9324"/>
                <a:gd name="connsiteY46" fmla="*/ 6042 h 10000"/>
                <a:gd name="connsiteX47" fmla="*/ 8510 w 9324"/>
                <a:gd name="connsiteY47" fmla="*/ 6730 h 10000"/>
                <a:gd name="connsiteX48" fmla="*/ 9324 w 9324"/>
                <a:gd name="connsiteY48" fmla="*/ 7778 h 10000"/>
                <a:gd name="connsiteX49" fmla="*/ 8455 w 9324"/>
                <a:gd name="connsiteY49" fmla="*/ 6022 h 10000"/>
                <a:gd name="connsiteX0" fmla="*/ 9068 w 9425"/>
                <a:gd name="connsiteY0" fmla="*/ 6022 h 10000"/>
                <a:gd name="connsiteX1" fmla="*/ 8679 w 9425"/>
                <a:gd name="connsiteY1" fmla="*/ 6019 h 10000"/>
                <a:gd name="connsiteX2" fmla="*/ 8252 w 9425"/>
                <a:gd name="connsiteY2" fmla="*/ 5452 h 10000"/>
                <a:gd name="connsiteX3" fmla="*/ 7217 w 9425"/>
                <a:gd name="connsiteY3" fmla="*/ 5160 h 10000"/>
                <a:gd name="connsiteX4" fmla="*/ 6659 w 9425"/>
                <a:gd name="connsiteY4" fmla="*/ 5935 h 10000"/>
                <a:gd name="connsiteX5" fmla="*/ 6640 w 9425"/>
                <a:gd name="connsiteY5" fmla="*/ 5351 h 10000"/>
                <a:gd name="connsiteX6" fmla="*/ 6193 w 9425"/>
                <a:gd name="connsiteY6" fmla="*/ 5865 h 10000"/>
                <a:gd name="connsiteX7" fmla="*/ 5609 w 9425"/>
                <a:gd name="connsiteY7" fmla="*/ 6439 h 10000"/>
                <a:gd name="connsiteX8" fmla="*/ 5293 w 9425"/>
                <a:gd name="connsiteY8" fmla="*/ 7565 h 10000"/>
                <a:gd name="connsiteX9" fmla="*/ 5178 w 9425"/>
                <a:gd name="connsiteY9" fmla="*/ 8073 h 10000"/>
                <a:gd name="connsiteX10" fmla="*/ 4435 w 9425"/>
                <a:gd name="connsiteY10" fmla="*/ 9187 h 10000"/>
                <a:gd name="connsiteX11" fmla="*/ 3708 w 9425"/>
                <a:gd name="connsiteY11" fmla="*/ 9783 h 10000"/>
                <a:gd name="connsiteX12" fmla="*/ 3200 w 9425"/>
                <a:gd name="connsiteY12" fmla="*/ 9740 h 10000"/>
                <a:gd name="connsiteX13" fmla="*/ 2458 w 9425"/>
                <a:gd name="connsiteY13" fmla="*/ 9414 h 10000"/>
                <a:gd name="connsiteX14" fmla="*/ 1755 w 9425"/>
                <a:gd name="connsiteY14" fmla="*/ 10000 h 10000"/>
                <a:gd name="connsiteX15" fmla="*/ 626 w 9425"/>
                <a:gd name="connsiteY15" fmla="*/ 9849 h 10000"/>
                <a:gd name="connsiteX16" fmla="*/ 0 w 9425"/>
                <a:gd name="connsiteY16" fmla="*/ 9937 h 10000"/>
                <a:gd name="connsiteX17" fmla="*/ 285 w 9425"/>
                <a:gd name="connsiteY17" fmla="*/ 9232 h 10000"/>
                <a:gd name="connsiteX18" fmla="*/ 30 w 9425"/>
                <a:gd name="connsiteY18" fmla="*/ 8776 h 10000"/>
                <a:gd name="connsiteX19" fmla="*/ 669 w 9425"/>
                <a:gd name="connsiteY19" fmla="*/ 8388 h 10000"/>
                <a:gd name="connsiteX20" fmla="*/ 818 w 9425"/>
                <a:gd name="connsiteY20" fmla="*/ 7594 h 10000"/>
                <a:gd name="connsiteX21" fmla="*/ 1777 w 9425"/>
                <a:gd name="connsiteY21" fmla="*/ 7613 h 10000"/>
                <a:gd name="connsiteX22" fmla="*/ 1968 w 9425"/>
                <a:gd name="connsiteY22" fmla="*/ 6960 h 10000"/>
                <a:gd name="connsiteX23" fmla="*/ 2415 w 9425"/>
                <a:gd name="connsiteY23" fmla="*/ 6473 h 10000"/>
                <a:gd name="connsiteX24" fmla="*/ 2224 w 9425"/>
                <a:gd name="connsiteY24" fmla="*/ 5664 h 10000"/>
                <a:gd name="connsiteX25" fmla="*/ 3119 w 9425"/>
                <a:gd name="connsiteY25" fmla="*/ 5097 h 10000"/>
                <a:gd name="connsiteX26" fmla="*/ 2842 w 9425"/>
                <a:gd name="connsiteY26" fmla="*/ 4486 h 10000"/>
                <a:gd name="connsiteX27" fmla="*/ 3034 w 9425"/>
                <a:gd name="connsiteY27" fmla="*/ 3595 h 10000"/>
                <a:gd name="connsiteX28" fmla="*/ 3673 w 9425"/>
                <a:gd name="connsiteY28" fmla="*/ 3646 h 10000"/>
                <a:gd name="connsiteX29" fmla="*/ 3993 w 9425"/>
                <a:gd name="connsiteY29" fmla="*/ 2373 h 10000"/>
                <a:gd name="connsiteX30" fmla="*/ 4121 w 9425"/>
                <a:gd name="connsiteY30" fmla="*/ 355 h 10000"/>
                <a:gd name="connsiteX31" fmla="*/ 4908 w 9425"/>
                <a:gd name="connsiteY31" fmla="*/ 50 h 10000"/>
                <a:gd name="connsiteX32" fmla="*/ 6315 w 9425"/>
                <a:gd name="connsiteY32" fmla="*/ 384 h 10000"/>
                <a:gd name="connsiteX33" fmla="*/ 7146 w 9425"/>
                <a:gd name="connsiteY33" fmla="*/ 0 h 10000"/>
                <a:gd name="connsiteX34" fmla="*/ 7913 w 9425"/>
                <a:gd name="connsiteY34" fmla="*/ 150 h 10000"/>
                <a:gd name="connsiteX35" fmla="*/ 8488 w 9425"/>
                <a:gd name="connsiteY35" fmla="*/ 355 h 10000"/>
                <a:gd name="connsiteX36" fmla="*/ 8019 w 9425"/>
                <a:gd name="connsiteY36" fmla="*/ 661 h 10000"/>
                <a:gd name="connsiteX37" fmla="*/ 8211 w 9425"/>
                <a:gd name="connsiteY37" fmla="*/ 1351 h 10000"/>
                <a:gd name="connsiteX38" fmla="*/ 8595 w 9425"/>
                <a:gd name="connsiteY38" fmla="*/ 1736 h 10000"/>
                <a:gd name="connsiteX39" fmla="*/ 8297 w 9425"/>
                <a:gd name="connsiteY39" fmla="*/ 1916 h 10000"/>
                <a:gd name="connsiteX40" fmla="*/ 7082 w 9425"/>
                <a:gd name="connsiteY40" fmla="*/ 2041 h 10000"/>
                <a:gd name="connsiteX41" fmla="*/ 7849 w 9425"/>
                <a:gd name="connsiteY41" fmla="*/ 2802 h 10000"/>
                <a:gd name="connsiteX42" fmla="*/ 7699 w 9425"/>
                <a:gd name="connsiteY42" fmla="*/ 3189 h 10000"/>
                <a:gd name="connsiteX43" fmla="*/ 8339 w 9425"/>
                <a:gd name="connsiteY43" fmla="*/ 3826 h 10000"/>
                <a:gd name="connsiteX44" fmla="*/ 8680 w 9425"/>
                <a:gd name="connsiteY44" fmla="*/ 4717 h 10000"/>
                <a:gd name="connsiteX45" fmla="*/ 9425 w 9425"/>
                <a:gd name="connsiteY45" fmla="*/ 5507 h 10000"/>
                <a:gd name="connsiteX46" fmla="*/ 8978 w 9425"/>
                <a:gd name="connsiteY46" fmla="*/ 6042 h 10000"/>
                <a:gd name="connsiteX47" fmla="*/ 9127 w 9425"/>
                <a:gd name="connsiteY47" fmla="*/ 6730 h 10000"/>
                <a:gd name="connsiteX48" fmla="*/ 9068 w 9425"/>
                <a:gd name="connsiteY48" fmla="*/ 6022 h 10000"/>
                <a:gd name="connsiteX0" fmla="*/ 9621 w 10000"/>
                <a:gd name="connsiteY0" fmla="*/ 6022 h 10000"/>
                <a:gd name="connsiteX1" fmla="*/ 9208 w 10000"/>
                <a:gd name="connsiteY1" fmla="*/ 6019 h 10000"/>
                <a:gd name="connsiteX2" fmla="*/ 8755 w 10000"/>
                <a:gd name="connsiteY2" fmla="*/ 5452 h 10000"/>
                <a:gd name="connsiteX3" fmla="*/ 7657 w 10000"/>
                <a:gd name="connsiteY3" fmla="*/ 5160 h 10000"/>
                <a:gd name="connsiteX4" fmla="*/ 7065 w 10000"/>
                <a:gd name="connsiteY4" fmla="*/ 5935 h 10000"/>
                <a:gd name="connsiteX5" fmla="*/ 7045 w 10000"/>
                <a:gd name="connsiteY5" fmla="*/ 5351 h 10000"/>
                <a:gd name="connsiteX6" fmla="*/ 6571 w 10000"/>
                <a:gd name="connsiteY6" fmla="*/ 5865 h 10000"/>
                <a:gd name="connsiteX7" fmla="*/ 5951 w 10000"/>
                <a:gd name="connsiteY7" fmla="*/ 6439 h 10000"/>
                <a:gd name="connsiteX8" fmla="*/ 5616 w 10000"/>
                <a:gd name="connsiteY8" fmla="*/ 7565 h 10000"/>
                <a:gd name="connsiteX9" fmla="*/ 5494 w 10000"/>
                <a:gd name="connsiteY9" fmla="*/ 8073 h 10000"/>
                <a:gd name="connsiteX10" fmla="*/ 4706 w 10000"/>
                <a:gd name="connsiteY10" fmla="*/ 9187 h 10000"/>
                <a:gd name="connsiteX11" fmla="*/ 3934 w 10000"/>
                <a:gd name="connsiteY11" fmla="*/ 9783 h 10000"/>
                <a:gd name="connsiteX12" fmla="*/ 3395 w 10000"/>
                <a:gd name="connsiteY12" fmla="*/ 9740 h 10000"/>
                <a:gd name="connsiteX13" fmla="*/ 2608 w 10000"/>
                <a:gd name="connsiteY13" fmla="*/ 9414 h 10000"/>
                <a:gd name="connsiteX14" fmla="*/ 1862 w 10000"/>
                <a:gd name="connsiteY14" fmla="*/ 10000 h 10000"/>
                <a:gd name="connsiteX15" fmla="*/ 664 w 10000"/>
                <a:gd name="connsiteY15" fmla="*/ 9849 h 10000"/>
                <a:gd name="connsiteX16" fmla="*/ 0 w 10000"/>
                <a:gd name="connsiteY16" fmla="*/ 9937 h 10000"/>
                <a:gd name="connsiteX17" fmla="*/ 302 w 10000"/>
                <a:gd name="connsiteY17" fmla="*/ 9232 h 10000"/>
                <a:gd name="connsiteX18" fmla="*/ 32 w 10000"/>
                <a:gd name="connsiteY18" fmla="*/ 8776 h 10000"/>
                <a:gd name="connsiteX19" fmla="*/ 710 w 10000"/>
                <a:gd name="connsiteY19" fmla="*/ 8388 h 10000"/>
                <a:gd name="connsiteX20" fmla="*/ 868 w 10000"/>
                <a:gd name="connsiteY20" fmla="*/ 7594 h 10000"/>
                <a:gd name="connsiteX21" fmla="*/ 1885 w 10000"/>
                <a:gd name="connsiteY21" fmla="*/ 7613 h 10000"/>
                <a:gd name="connsiteX22" fmla="*/ 2088 w 10000"/>
                <a:gd name="connsiteY22" fmla="*/ 6960 h 10000"/>
                <a:gd name="connsiteX23" fmla="*/ 2562 w 10000"/>
                <a:gd name="connsiteY23" fmla="*/ 6473 h 10000"/>
                <a:gd name="connsiteX24" fmla="*/ 2360 w 10000"/>
                <a:gd name="connsiteY24" fmla="*/ 5664 h 10000"/>
                <a:gd name="connsiteX25" fmla="*/ 3309 w 10000"/>
                <a:gd name="connsiteY25" fmla="*/ 5097 h 10000"/>
                <a:gd name="connsiteX26" fmla="*/ 3015 w 10000"/>
                <a:gd name="connsiteY26" fmla="*/ 4486 h 10000"/>
                <a:gd name="connsiteX27" fmla="*/ 3219 w 10000"/>
                <a:gd name="connsiteY27" fmla="*/ 3595 h 10000"/>
                <a:gd name="connsiteX28" fmla="*/ 3897 w 10000"/>
                <a:gd name="connsiteY28" fmla="*/ 3646 h 10000"/>
                <a:gd name="connsiteX29" fmla="*/ 4237 w 10000"/>
                <a:gd name="connsiteY29" fmla="*/ 2373 h 10000"/>
                <a:gd name="connsiteX30" fmla="*/ 4372 w 10000"/>
                <a:gd name="connsiteY30" fmla="*/ 355 h 10000"/>
                <a:gd name="connsiteX31" fmla="*/ 5207 w 10000"/>
                <a:gd name="connsiteY31" fmla="*/ 50 h 10000"/>
                <a:gd name="connsiteX32" fmla="*/ 6700 w 10000"/>
                <a:gd name="connsiteY32" fmla="*/ 384 h 10000"/>
                <a:gd name="connsiteX33" fmla="*/ 7582 w 10000"/>
                <a:gd name="connsiteY33" fmla="*/ 0 h 10000"/>
                <a:gd name="connsiteX34" fmla="*/ 8396 w 10000"/>
                <a:gd name="connsiteY34" fmla="*/ 150 h 10000"/>
                <a:gd name="connsiteX35" fmla="*/ 9006 w 10000"/>
                <a:gd name="connsiteY35" fmla="*/ 355 h 10000"/>
                <a:gd name="connsiteX36" fmla="*/ 8508 w 10000"/>
                <a:gd name="connsiteY36" fmla="*/ 661 h 10000"/>
                <a:gd name="connsiteX37" fmla="*/ 8712 w 10000"/>
                <a:gd name="connsiteY37" fmla="*/ 1351 h 10000"/>
                <a:gd name="connsiteX38" fmla="*/ 9119 w 10000"/>
                <a:gd name="connsiteY38" fmla="*/ 1736 h 10000"/>
                <a:gd name="connsiteX39" fmla="*/ 8803 w 10000"/>
                <a:gd name="connsiteY39" fmla="*/ 1916 h 10000"/>
                <a:gd name="connsiteX40" fmla="*/ 7514 w 10000"/>
                <a:gd name="connsiteY40" fmla="*/ 2041 h 10000"/>
                <a:gd name="connsiteX41" fmla="*/ 8328 w 10000"/>
                <a:gd name="connsiteY41" fmla="*/ 2802 h 10000"/>
                <a:gd name="connsiteX42" fmla="*/ 8169 w 10000"/>
                <a:gd name="connsiteY42" fmla="*/ 3189 h 10000"/>
                <a:gd name="connsiteX43" fmla="*/ 8848 w 10000"/>
                <a:gd name="connsiteY43" fmla="*/ 3826 h 10000"/>
                <a:gd name="connsiteX44" fmla="*/ 9210 w 10000"/>
                <a:gd name="connsiteY44" fmla="*/ 4717 h 10000"/>
                <a:gd name="connsiteX45" fmla="*/ 10000 w 10000"/>
                <a:gd name="connsiteY45" fmla="*/ 5507 h 10000"/>
                <a:gd name="connsiteX46" fmla="*/ 9526 w 10000"/>
                <a:gd name="connsiteY46" fmla="*/ 6042 h 10000"/>
                <a:gd name="connsiteX47" fmla="*/ 9621 w 10000"/>
                <a:gd name="connsiteY47" fmla="*/ 6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000" h="10000">
                  <a:moveTo>
                    <a:pt x="9621" y="6022"/>
                  </a:moveTo>
                  <a:lnTo>
                    <a:pt x="9208" y="6019"/>
                  </a:lnTo>
                  <a:lnTo>
                    <a:pt x="8755" y="5452"/>
                  </a:lnTo>
                  <a:lnTo>
                    <a:pt x="7657" y="5160"/>
                  </a:lnTo>
                  <a:lnTo>
                    <a:pt x="7065" y="5935"/>
                  </a:lnTo>
                  <a:cubicBezTo>
                    <a:pt x="7059" y="5740"/>
                    <a:pt x="7051" y="5546"/>
                    <a:pt x="7045" y="5351"/>
                  </a:cubicBezTo>
                  <a:lnTo>
                    <a:pt x="6571" y="5865"/>
                  </a:lnTo>
                  <a:lnTo>
                    <a:pt x="5951" y="6439"/>
                  </a:lnTo>
                  <a:cubicBezTo>
                    <a:pt x="5839" y="6814"/>
                    <a:pt x="5728" y="7190"/>
                    <a:pt x="5616" y="7565"/>
                  </a:cubicBezTo>
                  <a:cubicBezTo>
                    <a:pt x="5575" y="7737"/>
                    <a:pt x="5534" y="7906"/>
                    <a:pt x="5494" y="8073"/>
                  </a:cubicBezTo>
                  <a:lnTo>
                    <a:pt x="4706" y="9187"/>
                  </a:lnTo>
                  <a:lnTo>
                    <a:pt x="3934" y="9783"/>
                  </a:lnTo>
                  <a:lnTo>
                    <a:pt x="3395" y="9740"/>
                  </a:lnTo>
                  <a:lnTo>
                    <a:pt x="2608" y="9414"/>
                  </a:lnTo>
                  <a:lnTo>
                    <a:pt x="1862" y="10000"/>
                  </a:lnTo>
                  <a:lnTo>
                    <a:pt x="664" y="9849"/>
                  </a:lnTo>
                  <a:lnTo>
                    <a:pt x="0" y="9937"/>
                  </a:lnTo>
                  <a:lnTo>
                    <a:pt x="302" y="9232"/>
                  </a:lnTo>
                  <a:cubicBezTo>
                    <a:pt x="213" y="9080"/>
                    <a:pt x="122" y="8930"/>
                    <a:pt x="32" y="8776"/>
                  </a:cubicBezTo>
                  <a:lnTo>
                    <a:pt x="710" y="8388"/>
                  </a:lnTo>
                  <a:cubicBezTo>
                    <a:pt x="763" y="8124"/>
                    <a:pt x="816" y="7859"/>
                    <a:pt x="868" y="7594"/>
                  </a:cubicBezTo>
                  <a:lnTo>
                    <a:pt x="1885" y="7613"/>
                  </a:lnTo>
                  <a:cubicBezTo>
                    <a:pt x="1953" y="7396"/>
                    <a:pt x="2020" y="7178"/>
                    <a:pt x="2088" y="6960"/>
                  </a:cubicBezTo>
                  <a:lnTo>
                    <a:pt x="2562" y="6473"/>
                  </a:lnTo>
                  <a:cubicBezTo>
                    <a:pt x="2495" y="6204"/>
                    <a:pt x="2429" y="5933"/>
                    <a:pt x="2360" y="5664"/>
                  </a:cubicBezTo>
                  <a:lnTo>
                    <a:pt x="3309" y="5097"/>
                  </a:lnTo>
                  <a:cubicBezTo>
                    <a:pt x="3212" y="4893"/>
                    <a:pt x="3113" y="4690"/>
                    <a:pt x="3015" y="4486"/>
                  </a:cubicBezTo>
                  <a:cubicBezTo>
                    <a:pt x="3083" y="4192"/>
                    <a:pt x="3151" y="3891"/>
                    <a:pt x="3219" y="3595"/>
                  </a:cubicBezTo>
                  <a:lnTo>
                    <a:pt x="3897" y="3646"/>
                  </a:lnTo>
                  <a:lnTo>
                    <a:pt x="4237" y="2373"/>
                  </a:lnTo>
                  <a:lnTo>
                    <a:pt x="4372" y="355"/>
                  </a:lnTo>
                  <a:lnTo>
                    <a:pt x="5207" y="50"/>
                  </a:lnTo>
                  <a:lnTo>
                    <a:pt x="6700" y="384"/>
                  </a:lnTo>
                  <a:lnTo>
                    <a:pt x="7582" y="0"/>
                  </a:lnTo>
                  <a:lnTo>
                    <a:pt x="8396" y="150"/>
                  </a:lnTo>
                  <a:lnTo>
                    <a:pt x="9006" y="355"/>
                  </a:lnTo>
                  <a:lnTo>
                    <a:pt x="8508" y="661"/>
                  </a:lnTo>
                  <a:cubicBezTo>
                    <a:pt x="8576" y="890"/>
                    <a:pt x="8644" y="1122"/>
                    <a:pt x="8712" y="1351"/>
                  </a:cubicBezTo>
                  <a:lnTo>
                    <a:pt x="9119" y="1736"/>
                  </a:lnTo>
                  <a:lnTo>
                    <a:pt x="8803" y="1916"/>
                  </a:lnTo>
                  <a:lnTo>
                    <a:pt x="7514" y="2041"/>
                  </a:lnTo>
                  <a:lnTo>
                    <a:pt x="8328" y="2802"/>
                  </a:lnTo>
                  <a:cubicBezTo>
                    <a:pt x="8275" y="2935"/>
                    <a:pt x="8222" y="3058"/>
                    <a:pt x="8169" y="3189"/>
                  </a:cubicBezTo>
                  <a:lnTo>
                    <a:pt x="8848" y="3826"/>
                  </a:lnTo>
                  <a:lnTo>
                    <a:pt x="9210" y="4717"/>
                  </a:lnTo>
                  <a:lnTo>
                    <a:pt x="10000" y="5507"/>
                  </a:lnTo>
                  <a:lnTo>
                    <a:pt x="9526" y="6042"/>
                  </a:lnTo>
                  <a:cubicBezTo>
                    <a:pt x="9463" y="6128"/>
                    <a:pt x="9674" y="6026"/>
                    <a:pt x="9621" y="6022"/>
                  </a:cubicBez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10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5" name="Freeform 412">
              <a:extLst>
                <a:ext uri="{FF2B5EF4-FFF2-40B4-BE49-F238E27FC236}">
                  <a16:creationId xmlns:a16="http://schemas.microsoft.com/office/drawing/2014/main" id="{BCBFB510-11A1-074C-BC9B-7F7FBF00D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927" y="4480898"/>
              <a:ext cx="563769" cy="476783"/>
            </a:xfrm>
            <a:custGeom>
              <a:avLst/>
              <a:gdLst/>
              <a:ahLst/>
              <a:cxnLst>
                <a:cxn ang="0">
                  <a:pos x="9" y="392"/>
                </a:cxn>
                <a:cxn ang="0">
                  <a:pos x="43" y="515"/>
                </a:cxn>
                <a:cxn ang="0">
                  <a:pos x="38" y="705"/>
                </a:cxn>
                <a:cxn ang="0">
                  <a:pos x="473" y="780"/>
                </a:cxn>
                <a:cxn ang="0">
                  <a:pos x="788" y="915"/>
                </a:cxn>
                <a:cxn ang="0">
                  <a:pos x="968" y="945"/>
                </a:cxn>
                <a:cxn ang="0">
                  <a:pos x="1163" y="845"/>
                </a:cxn>
                <a:cxn ang="0">
                  <a:pos x="1148" y="665"/>
                </a:cxn>
                <a:cxn ang="0">
                  <a:pos x="1168" y="480"/>
                </a:cxn>
                <a:cxn ang="0">
                  <a:pos x="1058" y="315"/>
                </a:cxn>
                <a:cxn ang="0">
                  <a:pos x="958" y="200"/>
                </a:cxn>
                <a:cxn ang="0">
                  <a:pos x="808" y="225"/>
                </a:cxn>
                <a:cxn ang="0">
                  <a:pos x="713" y="135"/>
                </a:cxn>
                <a:cxn ang="0">
                  <a:pos x="643" y="185"/>
                </a:cxn>
                <a:cxn ang="0">
                  <a:pos x="488" y="25"/>
                </a:cxn>
                <a:cxn ang="0">
                  <a:pos x="313" y="0"/>
                </a:cxn>
                <a:cxn ang="0">
                  <a:pos x="294" y="125"/>
                </a:cxn>
                <a:cxn ang="0">
                  <a:pos x="256" y="140"/>
                </a:cxn>
                <a:cxn ang="0">
                  <a:pos x="203" y="135"/>
                </a:cxn>
                <a:cxn ang="0">
                  <a:pos x="122" y="186"/>
                </a:cxn>
                <a:cxn ang="0">
                  <a:pos x="21" y="188"/>
                </a:cxn>
                <a:cxn ang="0">
                  <a:pos x="0" y="300"/>
                </a:cxn>
                <a:cxn ang="0">
                  <a:pos x="9" y="392"/>
                </a:cxn>
              </a:cxnLst>
              <a:rect l="0" t="0" r="r" b="b"/>
              <a:pathLst>
                <a:path w="1168" h="945">
                  <a:moveTo>
                    <a:pt x="9" y="392"/>
                  </a:moveTo>
                  <a:lnTo>
                    <a:pt x="43" y="515"/>
                  </a:lnTo>
                  <a:lnTo>
                    <a:pt x="38" y="705"/>
                  </a:lnTo>
                  <a:lnTo>
                    <a:pt x="473" y="780"/>
                  </a:lnTo>
                  <a:lnTo>
                    <a:pt x="788" y="915"/>
                  </a:lnTo>
                  <a:lnTo>
                    <a:pt x="968" y="945"/>
                  </a:lnTo>
                  <a:lnTo>
                    <a:pt x="1163" y="845"/>
                  </a:lnTo>
                  <a:lnTo>
                    <a:pt x="1148" y="665"/>
                  </a:lnTo>
                  <a:lnTo>
                    <a:pt x="1168" y="480"/>
                  </a:lnTo>
                  <a:lnTo>
                    <a:pt x="1058" y="315"/>
                  </a:lnTo>
                  <a:lnTo>
                    <a:pt x="958" y="200"/>
                  </a:lnTo>
                  <a:lnTo>
                    <a:pt x="808" y="225"/>
                  </a:lnTo>
                  <a:lnTo>
                    <a:pt x="713" y="135"/>
                  </a:lnTo>
                  <a:lnTo>
                    <a:pt x="643" y="185"/>
                  </a:lnTo>
                  <a:lnTo>
                    <a:pt x="488" y="25"/>
                  </a:lnTo>
                  <a:lnTo>
                    <a:pt x="313" y="0"/>
                  </a:lnTo>
                  <a:lnTo>
                    <a:pt x="294" y="125"/>
                  </a:lnTo>
                  <a:lnTo>
                    <a:pt x="256" y="140"/>
                  </a:lnTo>
                  <a:lnTo>
                    <a:pt x="203" y="135"/>
                  </a:lnTo>
                  <a:lnTo>
                    <a:pt x="122" y="186"/>
                  </a:lnTo>
                  <a:lnTo>
                    <a:pt x="21" y="188"/>
                  </a:lnTo>
                  <a:lnTo>
                    <a:pt x="0" y="300"/>
                  </a:lnTo>
                  <a:lnTo>
                    <a:pt x="9" y="392"/>
                  </a:lnTo>
                  <a:close/>
                </a:path>
              </a:pathLst>
            </a:custGeom>
            <a:grpFill/>
            <a:ln w="12700" cmpd="sng">
              <a:noFill/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zh-CN" altLang="en-US" sz="1080" b="1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9459" name="Rectangle 1">
            <a:extLst>
              <a:ext uri="{FF2B5EF4-FFF2-40B4-BE49-F238E27FC236}">
                <a16:creationId xmlns:a16="http://schemas.microsoft.com/office/drawing/2014/main" id="{0632EEF8-3BE7-C64B-AA5C-26DAA9018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8816" y="4989196"/>
            <a:ext cx="180639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>
              <a:defRPr/>
            </a:pPr>
            <a:r>
              <a:rPr lang="id-ID" altLang="id-ID" sz="1260" dirty="0"/>
              <a:t>Sumber: RS Online, 20</a:t>
            </a:r>
            <a:r>
              <a:rPr lang="en-AU" altLang="id-ID" sz="1260" dirty="0"/>
              <a:t>19</a:t>
            </a:r>
            <a:endParaRPr lang="en-US" altLang="id-ID" sz="126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457C4DB-BF49-E14B-AEFB-D32F9E802A10}"/>
              </a:ext>
            </a:extLst>
          </p:cNvPr>
          <p:cNvSpPr/>
          <p:nvPr/>
        </p:nvSpPr>
        <p:spPr bwMode="auto">
          <a:xfrm>
            <a:off x="4587240" y="100965"/>
            <a:ext cx="6741796" cy="10895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3240" spc="180" dirty="0">
                <a:ln w="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Kesenjangan Kemampuan Layanan</a:t>
            </a:r>
            <a:endParaRPr lang="en-US" sz="3240" spc="180" dirty="0">
              <a:ln w="0">
                <a:noFill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8197" name="Chart 103">
            <a:extLst>
              <a:ext uri="{FF2B5EF4-FFF2-40B4-BE49-F238E27FC236}">
                <a16:creationId xmlns:a16="http://schemas.microsoft.com/office/drawing/2014/main" id="{A7B7E6C2-D17B-4945-B061-9EA11375F46C}"/>
              </a:ext>
            </a:extLst>
          </p:cNvPr>
          <p:cNvGraphicFramePr>
            <a:graphicFrameLocks/>
          </p:cNvGraphicFramePr>
          <p:nvPr/>
        </p:nvGraphicFramePr>
        <p:xfrm>
          <a:off x="563880" y="986790"/>
          <a:ext cx="6539866" cy="3918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hart" r:id="rId4" imgW="7575550" imgH="4540250" progId="Excel.Chart.8">
                  <p:embed/>
                </p:oleObj>
              </mc:Choice>
              <mc:Fallback>
                <p:oleObj name="Chart" r:id="rId4" imgW="7575550" imgH="4540250" progId="Excel.Chart.8">
                  <p:embed/>
                  <p:pic>
                    <p:nvPicPr>
                      <p:cNvPr id="8197" name="Chart 103">
                        <a:extLst>
                          <a:ext uri="{FF2B5EF4-FFF2-40B4-BE49-F238E27FC236}">
                            <a16:creationId xmlns:a16="http://schemas.microsoft.com/office/drawing/2014/main" id="{A7B7E6C2-D17B-4945-B061-9EA11375F46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" y="986790"/>
                        <a:ext cx="6539866" cy="3918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" name="Rectangle 242">
            <a:extLst>
              <a:ext uri="{FF2B5EF4-FFF2-40B4-BE49-F238E27FC236}">
                <a16:creationId xmlns:a16="http://schemas.microsoft.com/office/drawing/2014/main" id="{6005BDF9-EDD5-D144-AE31-16FB200E97BD}"/>
              </a:ext>
            </a:extLst>
          </p:cNvPr>
          <p:cNvSpPr/>
          <p:nvPr/>
        </p:nvSpPr>
        <p:spPr>
          <a:xfrm>
            <a:off x="6366510" y="1693546"/>
            <a:ext cx="4951096" cy="329184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60"/>
          </a:p>
        </p:txBody>
      </p:sp>
      <p:graphicFrame>
        <p:nvGraphicFramePr>
          <p:cNvPr id="8199" name="Chart 105">
            <a:extLst>
              <a:ext uri="{FF2B5EF4-FFF2-40B4-BE49-F238E27FC236}">
                <a16:creationId xmlns:a16="http://schemas.microsoft.com/office/drawing/2014/main" id="{0CE4C43E-B9FA-B84E-829E-E13A7AE61B64}"/>
              </a:ext>
            </a:extLst>
          </p:cNvPr>
          <p:cNvGraphicFramePr>
            <a:graphicFrameLocks/>
          </p:cNvGraphicFramePr>
          <p:nvPr/>
        </p:nvGraphicFramePr>
        <p:xfrm>
          <a:off x="4625340" y="3152776"/>
          <a:ext cx="6456046" cy="152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hart" r:id="rId6" imgW="7480300" imgH="1771650" progId="Excel.Chart.8">
                  <p:embed/>
                </p:oleObj>
              </mc:Choice>
              <mc:Fallback>
                <p:oleObj name="Chart" r:id="rId6" imgW="7480300" imgH="1771650" progId="Excel.Chart.8">
                  <p:embed/>
                  <p:pic>
                    <p:nvPicPr>
                      <p:cNvPr id="8199" name="Chart 105">
                        <a:extLst>
                          <a:ext uri="{FF2B5EF4-FFF2-40B4-BE49-F238E27FC236}">
                            <a16:creationId xmlns:a16="http://schemas.microsoft.com/office/drawing/2014/main" id="{0CE4C43E-B9FA-B84E-829E-E13A7AE61B6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340" y="3152776"/>
                        <a:ext cx="6456046" cy="1520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B68C662-7781-9049-B410-4FD7ED3C0439}"/>
              </a:ext>
            </a:extLst>
          </p:cNvPr>
          <p:cNvSpPr/>
          <p:nvPr/>
        </p:nvSpPr>
        <p:spPr>
          <a:xfrm>
            <a:off x="5669280" y="5265420"/>
            <a:ext cx="5850256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6" indent="-257176">
              <a:buFont typeface="Arial" panose="020B0604020202020204" pitchFamily="34" charset="0"/>
              <a:buChar char="•"/>
              <a:defRPr/>
            </a:pPr>
            <a:r>
              <a:rPr lang="id-ID" sz="1920" b="1" dirty="0">
                <a:solidFill>
                  <a:schemeClr val="bg1"/>
                </a:solidFill>
              </a:rPr>
              <a:t>Pembangunan 3 RS Vertikal Di Ambon Maluku, NTT, Dan Papua</a:t>
            </a:r>
          </a:p>
          <a:p>
            <a:pPr marL="257176" indent="-257176">
              <a:buFont typeface="Arial" panose="020B0604020202020204" pitchFamily="34" charset="0"/>
              <a:buChar char="•"/>
              <a:defRPr/>
            </a:pPr>
            <a:r>
              <a:rPr lang="en-US" sz="192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Pembangunan </a:t>
            </a:r>
            <a:r>
              <a:rPr lang="en-US" sz="192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Puskesmas</a:t>
            </a:r>
            <a:r>
              <a:rPr lang="en-US" sz="192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92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Perbatasan</a:t>
            </a:r>
            <a:r>
              <a:rPr lang="en-US" sz="192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sz="192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Tertinggal</a:t>
            </a:r>
            <a:endParaRPr lang="id-ID" sz="192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57176" indent="-257176">
              <a:buFont typeface="Arial" panose="020B0604020202020204" pitchFamily="34" charset="0"/>
              <a:buChar char="•"/>
              <a:defRPr/>
            </a:pPr>
            <a:r>
              <a:rPr lang="en-US" sz="1920" b="1" dirty="0">
                <a:solidFill>
                  <a:schemeClr val="bg1"/>
                </a:solidFill>
              </a:rPr>
              <a:t>Pembangunan RS </a:t>
            </a:r>
            <a:r>
              <a:rPr lang="en-US" sz="1920" b="1" dirty="0" err="1">
                <a:solidFill>
                  <a:schemeClr val="bg1"/>
                </a:solidFill>
              </a:rPr>
              <a:t>Pratama</a:t>
            </a:r>
            <a:r>
              <a:rPr lang="en-US" sz="1920" b="1" dirty="0">
                <a:solidFill>
                  <a:schemeClr val="bg1"/>
                </a:solidFill>
              </a:rPr>
              <a:t> </a:t>
            </a:r>
            <a:r>
              <a:rPr lang="en-US" sz="1920" b="1" dirty="0" err="1">
                <a:solidFill>
                  <a:schemeClr val="bg1"/>
                </a:solidFill>
              </a:rPr>
              <a:t>Untuk</a:t>
            </a:r>
            <a:r>
              <a:rPr lang="en-US" sz="1920" b="1" dirty="0">
                <a:solidFill>
                  <a:schemeClr val="bg1"/>
                </a:solidFill>
              </a:rPr>
              <a:t> Wilayah DTPK</a:t>
            </a:r>
            <a:endParaRPr lang="en-GB" sz="1920" b="1" dirty="0">
              <a:solidFill>
                <a:schemeClr val="bg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6C0AF97-CD53-E74B-AC2A-BDC1E831818D}"/>
              </a:ext>
            </a:extLst>
          </p:cNvPr>
          <p:cNvSpPr/>
          <p:nvPr/>
        </p:nvSpPr>
        <p:spPr>
          <a:xfrm rot="16200000" flipV="1">
            <a:off x="5104448" y="5679758"/>
            <a:ext cx="411480" cy="2038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60">
              <a:solidFill>
                <a:schemeClr val="tx1"/>
              </a:solidFill>
            </a:endParaRP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47B7D3AE-1E35-6042-A9FB-F3BBAAFCAB27}"/>
              </a:ext>
            </a:extLst>
          </p:cNvPr>
          <p:cNvSpPr/>
          <p:nvPr/>
        </p:nvSpPr>
        <p:spPr>
          <a:xfrm>
            <a:off x="1211581" y="5511166"/>
            <a:ext cx="3798570" cy="5909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3240" spc="18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UPAYA PEMERATAAN</a:t>
            </a:r>
            <a:endParaRPr lang="en-US" sz="3240" spc="180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203" name="TextBox 103">
            <a:extLst>
              <a:ext uri="{FF2B5EF4-FFF2-40B4-BE49-F238E27FC236}">
                <a16:creationId xmlns:a16="http://schemas.microsoft.com/office/drawing/2014/main" id="{88CB7960-7DEE-5C49-BDF9-F6A0EBD93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466" y="1516380"/>
            <a:ext cx="264795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60" b="1">
                <a:solidFill>
                  <a:schemeClr val="bg1"/>
                </a:solidFill>
              </a:rPr>
              <a:t>WILAYAH BARAT</a:t>
            </a:r>
          </a:p>
        </p:txBody>
      </p:sp>
      <p:sp>
        <p:nvSpPr>
          <p:cNvPr id="8204" name="TextBox 104">
            <a:extLst>
              <a:ext uri="{FF2B5EF4-FFF2-40B4-BE49-F238E27FC236}">
                <a16:creationId xmlns:a16="http://schemas.microsoft.com/office/drawing/2014/main" id="{AD841502-493B-4E4D-8261-DC37ADF8B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706" y="1518286"/>
            <a:ext cx="264795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60" b="1">
                <a:solidFill>
                  <a:schemeClr val="bg1"/>
                </a:solidFill>
              </a:rPr>
              <a:t>WILAYAH TIMUR</a:t>
            </a:r>
          </a:p>
        </p:txBody>
      </p:sp>
      <p:pic>
        <p:nvPicPr>
          <p:cNvPr id="8205" name="Picture 3">
            <a:extLst>
              <a:ext uri="{FF2B5EF4-FFF2-40B4-BE49-F238E27FC236}">
                <a16:creationId xmlns:a16="http://schemas.microsoft.com/office/drawing/2014/main" id="{22FC0B88-3D89-EE4B-8229-DF0DFE9F51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2" y="233714"/>
            <a:ext cx="1260203" cy="63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88317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62E21-5448-1045-9DE5-5D9F33CCE670}"/>
              </a:ext>
            </a:extLst>
          </p:cNvPr>
          <p:cNvSpPr txBox="1"/>
          <p:nvPr/>
        </p:nvSpPr>
        <p:spPr>
          <a:xfrm>
            <a:off x="2202872" y="89064"/>
            <a:ext cx="768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RS RUJUKAN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28402-9E38-A749-9060-94097EE94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44" y="906329"/>
            <a:ext cx="10186912" cy="998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2EC0C0-FFCB-1444-9874-D700B60DD6AB}"/>
              </a:ext>
            </a:extLst>
          </p:cNvPr>
          <p:cNvSpPr txBox="1"/>
          <p:nvPr/>
        </p:nvSpPr>
        <p:spPr>
          <a:xfrm>
            <a:off x="0" y="6163294"/>
            <a:ext cx="12191999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Target RS </a:t>
            </a:r>
            <a:r>
              <a:rPr lang="en-US" sz="1400" b="1" dirty="0" err="1">
                <a:latin typeface="Century Gothic" panose="020B0502020202020204" pitchFamily="34" charset="0"/>
              </a:rPr>
              <a:t>rujukan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nasional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klas</a:t>
            </a:r>
            <a:r>
              <a:rPr lang="en-US" sz="1400" b="1" dirty="0">
                <a:latin typeface="Century Gothic" panose="020B0502020202020204" pitchFamily="34" charset="0"/>
              </a:rPr>
              <a:t> A Pendidikan, </a:t>
            </a:r>
            <a:r>
              <a:rPr lang="en-US" sz="1400" b="1" dirty="0" err="1">
                <a:latin typeface="Century Gothic" panose="020B0502020202020204" pitchFamily="34" charset="0"/>
              </a:rPr>
              <a:t>rujukan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provinsi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Klas</a:t>
            </a:r>
            <a:r>
              <a:rPr lang="en-US" sz="1400" b="1" dirty="0">
                <a:latin typeface="Century Gothic" panose="020B0502020202020204" pitchFamily="34" charset="0"/>
              </a:rPr>
              <a:t> B Pendidikan </a:t>
            </a:r>
            <a:r>
              <a:rPr lang="en-US" sz="1400" b="1" dirty="0" err="1">
                <a:latin typeface="Century Gothic" panose="020B0502020202020204" pitchFamily="34" charset="0"/>
              </a:rPr>
              <a:t>dan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rujukan</a:t>
            </a:r>
            <a:r>
              <a:rPr lang="en-US" sz="1400" b="1" dirty="0">
                <a:latin typeface="Century Gothic" panose="020B0502020202020204" pitchFamily="34" charset="0"/>
              </a:rPr>
              <a:t> regional </a:t>
            </a:r>
            <a:r>
              <a:rPr lang="en-US" sz="1400" b="1" dirty="0" err="1">
                <a:latin typeface="Century Gothic" panose="020B0502020202020204" pitchFamily="34" charset="0"/>
              </a:rPr>
              <a:t>klas</a:t>
            </a:r>
            <a:r>
              <a:rPr lang="en-US" sz="1400" b="1" dirty="0">
                <a:latin typeface="Century Gothic" panose="020B0502020202020204" pitchFamily="34" charset="0"/>
              </a:rPr>
              <a:t> B TIDAK TERCAPAI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072847-5070-2C4E-A9C0-4817FA4BD5AB}"/>
              </a:ext>
            </a:extLst>
          </p:cNvPr>
          <p:cNvSpPr/>
          <p:nvPr/>
        </p:nvSpPr>
        <p:spPr>
          <a:xfrm>
            <a:off x="9892145" y="2909455"/>
            <a:ext cx="439387" cy="332509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61184D-560B-7043-8391-933F5BA23E6A}"/>
              </a:ext>
            </a:extLst>
          </p:cNvPr>
          <p:cNvSpPr/>
          <p:nvPr/>
        </p:nvSpPr>
        <p:spPr>
          <a:xfrm>
            <a:off x="10210800" y="4678878"/>
            <a:ext cx="762000" cy="589962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27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7DBDA1-005D-1C4E-8E0C-F1047DCA69E2}"/>
              </a:ext>
            </a:extLst>
          </p:cNvPr>
          <p:cNvSpPr txBox="1"/>
          <p:nvPr/>
        </p:nvSpPr>
        <p:spPr>
          <a:xfrm>
            <a:off x="1371600" y="831273"/>
            <a:ext cx="9642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MUTU PELAYANAN MENURUN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9AFB5-1833-F149-BC2B-1564D17A4929}"/>
              </a:ext>
            </a:extLst>
          </p:cNvPr>
          <p:cNvSpPr txBox="1"/>
          <p:nvPr/>
        </p:nvSpPr>
        <p:spPr>
          <a:xfrm>
            <a:off x="955964" y="2161309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entury Gothic" panose="020B0502020202020204" pitchFamily="34" charset="0"/>
              </a:rPr>
              <a:t>Penumpukan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pasien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pada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klas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rs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tertentu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en-US" sz="2400" dirty="0" err="1">
                <a:latin typeface="Century Gothic" panose="020B0502020202020204" pitchFamily="34" charset="0"/>
                <a:sym typeface="Wingdings" pitchFamily="2" charset="2"/>
              </a:rPr>
              <a:t>klas</a:t>
            </a:r>
            <a:r>
              <a:rPr lang="en-US" sz="2400" dirty="0">
                <a:latin typeface="Century Gothic" panose="020B0502020202020204" pitchFamily="34" charset="0"/>
                <a:sym typeface="Wingdings" pitchFamily="2" charset="2"/>
              </a:rPr>
              <a:t>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entury Gothic" panose="020B0502020202020204" pitchFamily="34" charset="0"/>
                <a:sym typeface="Wingdings" pitchFamily="2" charset="2"/>
              </a:rPr>
              <a:t>Waktu</a:t>
            </a:r>
            <a:r>
              <a:rPr lang="en-US" sz="2400" dirty="0">
                <a:latin typeface="Century Gothic" panose="020B0502020202020204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  <a:sym typeface="Wingdings" pitchFamily="2" charset="2"/>
              </a:rPr>
              <a:t>tunggu</a:t>
            </a:r>
            <a:r>
              <a:rPr lang="en-US" sz="2400" dirty="0">
                <a:latin typeface="Century Gothic" panose="020B0502020202020204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  <a:sym typeface="Wingdings" pitchFamily="2" charset="2"/>
              </a:rPr>
              <a:t>pelayanan</a:t>
            </a:r>
            <a:r>
              <a:rPr lang="en-US" sz="2400" dirty="0">
                <a:latin typeface="Century Gothic" panose="020B0502020202020204" pitchFamily="34" charset="0"/>
                <a:sym typeface="Wingdings" pitchFamily="2" charset="2"/>
              </a:rPr>
              <a:t> lama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Idle asset/</a:t>
            </a:r>
            <a:r>
              <a:rPr lang="en-US" sz="2400" dirty="0" err="1">
                <a:latin typeface="Century Gothic" panose="020B0502020202020204" pitchFamily="34" charset="0"/>
              </a:rPr>
              <a:t>sumber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daya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pada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klas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rs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tertentu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en-US" sz="2400" dirty="0" err="1">
                <a:latin typeface="Century Gothic" panose="020B0502020202020204" pitchFamily="34" charset="0"/>
                <a:sym typeface="Wingdings" pitchFamily="2" charset="2"/>
              </a:rPr>
              <a:t>klas</a:t>
            </a:r>
            <a:r>
              <a:rPr lang="en-US" sz="2400" dirty="0">
                <a:latin typeface="Century Gothic" panose="020B0502020202020204" pitchFamily="34" charset="0"/>
                <a:sym typeface="Wingdings" pitchFamily="2" charset="2"/>
              </a:rPr>
              <a:t> A </a:t>
            </a:r>
            <a:r>
              <a:rPr lang="en-US" sz="2400" dirty="0" err="1">
                <a:latin typeface="Century Gothic" panose="020B0502020202020204" pitchFamily="34" charset="0"/>
                <a:sym typeface="Wingdings" pitchFamily="2" charset="2"/>
              </a:rPr>
              <a:t>dan</a:t>
            </a:r>
            <a:r>
              <a:rPr lang="en-US" sz="2400" dirty="0">
                <a:latin typeface="Century Gothic" panose="020B0502020202020204" pitchFamily="34" charset="0"/>
                <a:sym typeface="Wingdings" pitchFamily="2" charset="2"/>
              </a:rPr>
              <a:t> B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5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D081-A8BB-BA41-B940-E0D31B84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02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JENIS PELAYANAN YANG DIBERIKAN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F8504-11EA-EF4D-83BF-67FBEC5B8EF6}"/>
              </a:ext>
            </a:extLst>
          </p:cNvPr>
          <p:cNvSpPr txBox="1"/>
          <p:nvPr/>
        </p:nvSpPr>
        <p:spPr>
          <a:xfrm>
            <a:off x="838200" y="1959429"/>
            <a:ext cx="10253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UU RS, 40/2009; </a:t>
            </a:r>
            <a:r>
              <a:rPr lang="en-US" sz="2400" dirty="0" err="1">
                <a:latin typeface="Century Gothic" panose="020B0502020202020204" pitchFamily="34" charset="0"/>
              </a:rPr>
              <a:t>pasal</a:t>
            </a:r>
            <a:r>
              <a:rPr lang="en-US" sz="2400" dirty="0">
                <a:latin typeface="Century Gothic" panose="020B0502020202020204" pitchFamily="34" charset="0"/>
              </a:rPr>
              <a:t> 19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(3) </a:t>
            </a:r>
            <a:r>
              <a:rPr lang="en-US" sz="2400" dirty="0" err="1">
                <a:latin typeface="Century Gothic" panose="020B0502020202020204" pitchFamily="34" charset="0"/>
              </a:rPr>
              <a:t>Rumah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sakit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khusus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en-US" sz="2400" dirty="0" err="1">
                <a:latin typeface="Century Gothic" panose="020B0502020202020204" pitchFamily="34" charset="0"/>
              </a:rPr>
              <a:t>memberikan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pelayanan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utama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pada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satu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bidang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atau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satu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jenis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penyakit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tertentu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berdasarkan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disiplin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ilmu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latin typeface="Century Gothic" panose="020B0502020202020204" pitchFamily="34" charset="0"/>
              </a:rPr>
              <a:t>golongan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umur,organ</a:t>
            </a:r>
            <a:r>
              <a:rPr lang="en-US" sz="2400" dirty="0"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latin typeface="Century Gothic" panose="020B0502020202020204" pitchFamily="34" charset="0"/>
              </a:rPr>
              <a:t>jenis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penyakit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atau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kekhususan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lainnya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53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602B3-ACED-6945-84C2-AEBD63BD5F47}"/>
              </a:ext>
            </a:extLst>
          </p:cNvPr>
          <p:cNvSpPr txBox="1"/>
          <p:nvPr/>
        </p:nvSpPr>
        <p:spPr>
          <a:xfrm>
            <a:off x="1436914" y="1769423"/>
            <a:ext cx="749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en-US" sz="2800" b="1" dirty="0" err="1">
                <a:latin typeface="Century Gothic" panose="020B0502020202020204" pitchFamily="34" charset="0"/>
                <a:sym typeface="Wingdings" pitchFamily="2" charset="2"/>
              </a:rPr>
              <a:t>Permenkes</a:t>
            </a:r>
            <a:r>
              <a:rPr lang="en-US" sz="2800" b="1" dirty="0">
                <a:latin typeface="Century Gothic" panose="020B0502020202020204" pitchFamily="34" charset="0"/>
                <a:sym typeface="Wingdings" pitchFamily="2" charset="2"/>
              </a:rPr>
              <a:t> 30/2019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FD32B-6A5A-6B43-8D64-B60F4988457A}"/>
              </a:ext>
            </a:extLst>
          </p:cNvPr>
          <p:cNvSpPr txBox="1"/>
          <p:nvPr/>
        </p:nvSpPr>
        <p:spPr>
          <a:xfrm>
            <a:off x="2434441" y="2553195"/>
            <a:ext cx="8431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Permenkes</a:t>
            </a:r>
            <a:r>
              <a:rPr lang="en-US" dirty="0"/>
              <a:t> 001/2012,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rujukan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Permenkes</a:t>
            </a:r>
            <a:r>
              <a:rPr lang="en-US" dirty="0"/>
              <a:t> 2052/2011,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ijin</a:t>
            </a:r>
            <a:r>
              <a:rPr lang="en-US" dirty="0"/>
              <a:t> </a:t>
            </a:r>
            <a:r>
              <a:rPr lang="en-US" dirty="0" err="1"/>
              <a:t>praktek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Kepmenkes</a:t>
            </a:r>
            <a:r>
              <a:rPr lang="en-US" dirty="0"/>
              <a:t> 1069/2008,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rs</a:t>
            </a:r>
            <a:r>
              <a:rPr lang="en-US" dirty="0"/>
              <a:t> Pendidikan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Permenkes</a:t>
            </a:r>
            <a:r>
              <a:rPr lang="en-US" dirty="0"/>
              <a:t> 812/2010,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dialisis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Kepmenkes</a:t>
            </a:r>
            <a:r>
              <a:rPr lang="en-US" dirty="0"/>
              <a:t> 373/2019,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reviu</a:t>
            </a:r>
            <a:r>
              <a:rPr lang="en-US" dirty="0"/>
              <a:t> </a:t>
            </a:r>
            <a:r>
              <a:rPr lang="en-US" dirty="0" err="1"/>
              <a:t>klas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pedoman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penetapan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reviu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klas</a:t>
            </a: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Kepdirjen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tentang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Alat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kesehatan</a:t>
            </a:r>
            <a:r>
              <a:rPr lang="en-US">
                <a:sym typeface="Wingdings" pitchFamily="2" charset="2"/>
              </a:rPr>
              <a:t> RS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49300-3D61-E54F-95E5-892F21F66EBB}"/>
              </a:ext>
            </a:extLst>
          </p:cNvPr>
          <p:cNvSpPr txBox="1"/>
          <p:nvPr/>
        </p:nvSpPr>
        <p:spPr>
          <a:xfrm>
            <a:off x="4714503" y="5237018"/>
            <a:ext cx="603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  <a:sym typeface="Wingdings" pitchFamily="2" charset="2"/>
              </a:rPr>
              <a:t> Masa </a:t>
            </a:r>
            <a:r>
              <a:rPr lang="en-US" sz="2400" b="1" dirty="0" err="1">
                <a:latin typeface="Century Gothic" panose="020B0502020202020204" pitchFamily="34" charset="0"/>
                <a:sym typeface="Wingdings" pitchFamily="2" charset="2"/>
              </a:rPr>
              <a:t>transisi</a:t>
            </a:r>
            <a:r>
              <a:rPr lang="en-US" sz="2400" b="1" dirty="0">
                <a:latin typeface="Century Gothic" panose="020B0502020202020204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  <a:sym typeface="Wingdings" pitchFamily="2" charset="2"/>
              </a:rPr>
              <a:t>permenkes</a:t>
            </a:r>
            <a:r>
              <a:rPr lang="en-US" sz="2400" b="1" dirty="0">
                <a:latin typeface="Century Gothic" panose="020B0502020202020204" pitchFamily="34" charset="0"/>
                <a:sym typeface="Wingdings" pitchFamily="2" charset="2"/>
              </a:rPr>
              <a:t> 30/2019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72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38D7C5-99A4-124C-A9B1-B0CEBEE0FE66}"/>
              </a:ext>
            </a:extLst>
          </p:cNvPr>
          <p:cNvSpPr txBox="1"/>
          <p:nvPr/>
        </p:nvSpPr>
        <p:spPr>
          <a:xfrm>
            <a:off x="7469579" y="4417621"/>
            <a:ext cx="317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Terimakasih</a:t>
            </a:r>
            <a:endParaRPr lang="en-US" sz="32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111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9E14FE-11DE-6E4C-825A-434AB1AB62E1}"/>
              </a:ext>
            </a:extLst>
          </p:cNvPr>
          <p:cNvSpPr txBox="1"/>
          <p:nvPr/>
        </p:nvSpPr>
        <p:spPr>
          <a:xfrm>
            <a:off x="332510" y="727364"/>
            <a:ext cx="11697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KELAS RUMAH SAKIT 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TIDAK MENGGAMBARKAN PERBEDAAN KOMPETENSI (</a:t>
            </a:r>
            <a:r>
              <a:rPr lang="en-US" sz="2400" b="1" dirty="0" err="1">
                <a:latin typeface="Century Gothic" panose="020B0502020202020204" pitchFamily="34" charset="0"/>
              </a:rPr>
              <a:t>kemampuan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pelayanan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7F9F3-923A-F24B-B558-7F8EA8062FE0}"/>
              </a:ext>
            </a:extLst>
          </p:cNvPr>
          <p:cNvSpPr/>
          <p:nvPr/>
        </p:nvSpPr>
        <p:spPr>
          <a:xfrm>
            <a:off x="1273360" y="2799276"/>
            <a:ext cx="10435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UU no 44 </a:t>
            </a:r>
            <a:r>
              <a:rPr lang="en-US" dirty="0" err="1">
                <a:latin typeface="Century Gothic" panose="020B0502020202020204" pitchFamily="34" charset="0"/>
              </a:rPr>
              <a:t>tahun</a:t>
            </a:r>
            <a:r>
              <a:rPr lang="en-US" dirty="0">
                <a:latin typeface="Century Gothic" panose="020B0502020202020204" pitchFamily="34" charset="0"/>
              </a:rPr>
              <a:t> 2009 </a:t>
            </a:r>
            <a:r>
              <a:rPr lang="en-US" dirty="0" err="1">
                <a:latin typeface="Century Gothic" panose="020B0502020202020204" pitchFamily="34" charset="0"/>
              </a:rPr>
              <a:t>tentang</a:t>
            </a:r>
            <a:r>
              <a:rPr lang="en-US" dirty="0">
                <a:latin typeface="Century Gothic" panose="020B0502020202020204" pitchFamily="34" charset="0"/>
              </a:rPr>
              <a:t> RS</a:t>
            </a:r>
          </a:p>
          <a:p>
            <a:r>
              <a:rPr lang="en-US" dirty="0">
                <a:latin typeface="Century Gothic" panose="020B0502020202020204" pitchFamily="34" charset="0"/>
                <a:sym typeface="Wingdings" pitchFamily="2" charset="2"/>
              </a:rPr>
              <a:t>      SDM Sub </a:t>
            </a:r>
            <a:r>
              <a:rPr lang="en-US" dirty="0" err="1">
                <a:latin typeface="Century Gothic" panose="020B0502020202020204" pitchFamily="34" charset="0"/>
                <a:sym typeface="Wingdings" pitchFamily="2" charset="2"/>
              </a:rPr>
              <a:t>spesialis</a:t>
            </a:r>
            <a:r>
              <a:rPr lang="en-US" dirty="0">
                <a:latin typeface="Century Gothic" panose="020B0502020202020204" pitchFamily="34" charset="0"/>
                <a:sym typeface="Wingdings" pitchFamily="2" charset="2"/>
              </a:rPr>
              <a:t> RS </a:t>
            </a:r>
            <a:r>
              <a:rPr lang="en-US" dirty="0" err="1">
                <a:latin typeface="Century Gothic" panose="020B0502020202020204" pitchFamily="34" charset="0"/>
                <a:sym typeface="Wingdings" pitchFamily="2" charset="2"/>
              </a:rPr>
              <a:t>klas</a:t>
            </a:r>
            <a:r>
              <a:rPr lang="en-US" dirty="0">
                <a:latin typeface="Century Gothic" panose="020B0502020202020204" pitchFamily="34" charset="0"/>
                <a:sym typeface="Wingdings" pitchFamily="2" charset="2"/>
              </a:rPr>
              <a:t> A, B </a:t>
            </a:r>
            <a:r>
              <a:rPr lang="en-US" dirty="0" err="1">
                <a:latin typeface="Century Gothic" panose="020B0502020202020204" pitchFamily="34" charset="0"/>
                <a:sym typeface="Wingdings" pitchFamily="2" charset="2"/>
              </a:rPr>
              <a:t>dan</a:t>
            </a:r>
            <a:r>
              <a:rPr lang="en-US" dirty="0">
                <a:latin typeface="Century Gothic" panose="020B0502020202020204" pitchFamily="34" charset="0"/>
                <a:sym typeface="Wingdings" pitchFamily="2" charset="2"/>
              </a:rPr>
              <a:t> RS </a:t>
            </a:r>
            <a:r>
              <a:rPr lang="en-US" dirty="0" err="1">
                <a:latin typeface="Century Gothic" panose="020B0502020202020204" pitchFamily="34" charset="0"/>
                <a:sym typeface="Wingdings" pitchFamily="2" charset="2"/>
              </a:rPr>
              <a:t>khusus</a:t>
            </a:r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 panose="020B0502020202020204" pitchFamily="34" charset="0"/>
              </a:rPr>
              <a:t>Perpres</a:t>
            </a:r>
            <a:r>
              <a:rPr lang="en-US" dirty="0">
                <a:latin typeface="Century Gothic" panose="020B0502020202020204" pitchFamily="34" charset="0"/>
              </a:rPr>
              <a:t> 72/2012 </a:t>
            </a:r>
            <a:r>
              <a:rPr lang="en-US" dirty="0" err="1">
                <a:latin typeface="Century Gothic" panose="020B0502020202020204" pitchFamily="34" charset="0"/>
              </a:rPr>
              <a:t>tentang</a:t>
            </a:r>
            <a:r>
              <a:rPr lang="en-US" dirty="0">
                <a:latin typeface="Century Gothic" panose="020B0502020202020204" pitchFamily="34" charset="0"/>
              </a:rPr>
              <a:t> SKN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en-US" dirty="0" err="1">
                <a:latin typeface="Century Gothic" panose="020B0502020202020204" pitchFamily="34" charset="0"/>
              </a:rPr>
              <a:t>pelayanan</a:t>
            </a:r>
            <a:r>
              <a:rPr lang="en-US" dirty="0">
                <a:latin typeface="Century Gothic" panose="020B0502020202020204" pitchFamily="34" charset="0"/>
              </a:rPr>
              <a:t> sub </a:t>
            </a:r>
            <a:r>
              <a:rPr lang="en-US" dirty="0" err="1">
                <a:latin typeface="Century Gothic" panose="020B0502020202020204" pitchFamily="34" charset="0"/>
              </a:rPr>
              <a:t>spesialistik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diselenggarakan</a:t>
            </a:r>
            <a:r>
              <a:rPr lang="en-US" dirty="0">
                <a:latin typeface="Century Gothic" panose="020B0502020202020204" pitchFamily="34" charset="0"/>
              </a:rPr>
              <a:t> di RS </a:t>
            </a:r>
            <a:r>
              <a:rPr lang="en-US" dirty="0" err="1">
                <a:latin typeface="Century Gothic" panose="020B0502020202020204" pitchFamily="34" charset="0"/>
              </a:rPr>
              <a:t>umum</a:t>
            </a:r>
            <a:r>
              <a:rPr lang="en-US" dirty="0">
                <a:latin typeface="Century Gothic" panose="020B0502020202020204" pitchFamily="34" charset="0"/>
              </a:rPr>
              <a:t>, RS </a:t>
            </a:r>
            <a:r>
              <a:rPr lang="en-US" dirty="0" err="1">
                <a:latin typeface="Century Gothic" panose="020B0502020202020204" pitchFamily="34" charset="0"/>
              </a:rPr>
              <a:t>khusus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setara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kelas</a:t>
            </a:r>
            <a:r>
              <a:rPr lang="en-US" dirty="0">
                <a:latin typeface="Century Gothic" panose="020B0502020202020204" pitchFamily="34" charset="0"/>
              </a:rPr>
              <a:t> A </a:t>
            </a:r>
            <a:r>
              <a:rPr lang="en-US" dirty="0" err="1">
                <a:latin typeface="Century Gothic" panose="020B0502020202020204" pitchFamily="34" charset="0"/>
              </a:rPr>
              <a:t>dan</a:t>
            </a:r>
            <a:r>
              <a:rPr lang="en-US" dirty="0">
                <a:latin typeface="Century Gothic" panose="020B0502020202020204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32240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1B1654-EEAA-0849-8212-6A35AC2B75C1}"/>
              </a:ext>
            </a:extLst>
          </p:cNvPr>
          <p:cNvSpPr txBox="1"/>
          <p:nvPr/>
        </p:nvSpPr>
        <p:spPr>
          <a:xfrm>
            <a:off x="727364" y="1229095"/>
            <a:ext cx="11222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DISTRIBUSI SDM SPESIALIS DAN SUB SPESIALIS TIDAK MERATA</a:t>
            </a:r>
          </a:p>
        </p:txBody>
      </p:sp>
    </p:spTree>
    <p:extLst>
      <p:ext uri="{BB962C8B-B14F-4D97-AF65-F5344CB8AC3E}">
        <p14:creationId xmlns:p14="http://schemas.microsoft.com/office/powerpoint/2010/main" val="163004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4BC2D145-BF47-474B-A4EF-F2EEDCBB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1" y="342901"/>
            <a:ext cx="7875270" cy="1192530"/>
          </a:xfrm>
        </p:spPr>
        <p:txBody>
          <a:bodyPr vert="horz" lIns="82296" tIns="41148" rIns="82296" bIns="41148" rtlCol="0" anchor="t">
            <a:normAutofit/>
          </a:bodyPr>
          <a:lstStyle/>
          <a:p>
            <a:pPr eaLnBrk="1" hangingPunct="1"/>
            <a:r>
              <a:rPr lang="id-ID" altLang="en-US" sz="2880" b="1"/>
              <a:t>KEKURANGAN DOKTER SPESIALIS</a:t>
            </a:r>
            <a:br>
              <a:rPr lang="id-ID" altLang="en-US" sz="2880" b="1"/>
            </a:br>
            <a:r>
              <a:rPr lang="id-ID" altLang="en-US" sz="2880" b="1"/>
              <a:t>RS KELAS 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AFADAC-8987-4148-93FB-3BF4570FBD2D}"/>
              </a:ext>
            </a:extLst>
          </p:cNvPr>
          <p:cNvGraphicFramePr>
            <a:graphicFrameLocks/>
          </p:cNvGraphicFramePr>
          <p:nvPr/>
        </p:nvGraphicFramePr>
        <p:xfrm>
          <a:off x="825015" y="1679206"/>
          <a:ext cx="10541971" cy="4601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44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5DF2188-95CD-3148-9209-47D02568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594" y="365125"/>
            <a:ext cx="7886205" cy="1325563"/>
          </a:xfrm>
        </p:spPr>
        <p:txBody>
          <a:bodyPr vert="horz" lIns="82296" tIns="41148" rIns="82296" bIns="41148" rtlCol="0" anchor="t">
            <a:normAutofit/>
          </a:bodyPr>
          <a:lstStyle/>
          <a:p>
            <a:pPr eaLnBrk="1" hangingPunct="1"/>
            <a:r>
              <a:rPr lang="id-ID" altLang="en-US" sz="2880" b="1" dirty="0"/>
              <a:t>KEKURANGAN DOKTER SPESIALIS</a:t>
            </a:r>
            <a:br>
              <a:rPr lang="id-ID" altLang="en-US" sz="2880" b="1" dirty="0"/>
            </a:br>
            <a:r>
              <a:rPr lang="id-ID" altLang="en-US" sz="2880" b="1" dirty="0"/>
              <a:t>RS KELAS </a:t>
            </a:r>
            <a:r>
              <a:rPr lang="id-ID" altLang="en-US" sz="2880" b="1" dirty="0" err="1"/>
              <a:t>B</a:t>
            </a:r>
            <a:endParaRPr lang="id-ID" altLang="en-US" sz="2880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59A0BE-3C21-574A-A1D5-F65921761263}"/>
              </a:ext>
            </a:extLst>
          </p:cNvPr>
          <p:cNvGraphicFramePr>
            <a:graphicFrameLocks/>
          </p:cNvGraphicFramePr>
          <p:nvPr/>
        </p:nvGraphicFramePr>
        <p:xfrm>
          <a:off x="1132195" y="1355170"/>
          <a:ext cx="9677875" cy="483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632D705-E00F-4F48-972E-26AC161ADF60}"/>
              </a:ext>
            </a:extLst>
          </p:cNvPr>
          <p:cNvSpPr/>
          <p:nvPr/>
        </p:nvSpPr>
        <p:spPr>
          <a:xfrm>
            <a:off x="9803131" y="6273166"/>
            <a:ext cx="1779270" cy="241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990" dirty="0">
                <a:solidFill>
                  <a:schemeClr val="tx1"/>
                </a:solidFill>
              </a:rPr>
              <a:t>Data RS Online : </a:t>
            </a:r>
            <a:r>
              <a:rPr lang="en-AU" sz="990" dirty="0" err="1">
                <a:solidFill>
                  <a:schemeClr val="tx1"/>
                </a:solidFill>
              </a:rPr>
              <a:t>Januari</a:t>
            </a:r>
            <a:r>
              <a:rPr lang="en-AU" sz="990" dirty="0">
                <a:solidFill>
                  <a:schemeClr val="tx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83484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0B9A723-5656-224A-B236-15A868F40597}"/>
              </a:ext>
            </a:extLst>
          </p:cNvPr>
          <p:cNvGraphicFramePr>
            <a:graphicFrameLocks/>
          </p:cNvGraphicFramePr>
          <p:nvPr/>
        </p:nvGraphicFramePr>
        <p:xfrm>
          <a:off x="2207568" y="2194560"/>
          <a:ext cx="7841671" cy="369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Title 1">
            <a:extLst>
              <a:ext uri="{FF2B5EF4-FFF2-40B4-BE49-F238E27FC236}">
                <a16:creationId xmlns:a16="http://schemas.microsoft.com/office/drawing/2014/main" id="{90246C7D-F535-9243-9495-58424498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854" y="590550"/>
            <a:ext cx="5975465" cy="1028700"/>
          </a:xfrm>
        </p:spPr>
        <p:txBody>
          <a:bodyPr vert="horz" lIns="82296" tIns="41148" rIns="82296" bIns="41148" rtlCol="0" anchor="t">
            <a:normAutofit/>
          </a:bodyPr>
          <a:lstStyle/>
          <a:p>
            <a:pPr eaLnBrk="1" hangingPunct="1"/>
            <a:r>
              <a:rPr lang="id-ID" altLang="en-US" sz="2880" b="1" dirty="0"/>
              <a:t>KEKURANGAN DOKTER SPESIALIS</a:t>
            </a:r>
            <a:br>
              <a:rPr lang="id-ID" altLang="en-US" sz="2880" b="1" dirty="0"/>
            </a:br>
            <a:r>
              <a:rPr lang="id-ID" altLang="en-US" sz="2880" b="1" dirty="0"/>
              <a:t>RS KELAS 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70AAA-D8D1-1446-9890-0ECA2A084E5E}"/>
              </a:ext>
            </a:extLst>
          </p:cNvPr>
          <p:cNvSpPr/>
          <p:nvPr/>
        </p:nvSpPr>
        <p:spPr>
          <a:xfrm>
            <a:off x="9803131" y="6273166"/>
            <a:ext cx="1779270" cy="241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990" dirty="0">
                <a:solidFill>
                  <a:schemeClr val="tx1"/>
                </a:solidFill>
              </a:rPr>
              <a:t>Data RS Online : </a:t>
            </a:r>
            <a:r>
              <a:rPr lang="en-AU" sz="990" dirty="0" err="1">
                <a:solidFill>
                  <a:schemeClr val="tx1"/>
                </a:solidFill>
              </a:rPr>
              <a:t>Januari</a:t>
            </a:r>
            <a:r>
              <a:rPr lang="en-AU" sz="990" dirty="0">
                <a:solidFill>
                  <a:schemeClr val="tx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28993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BC4F7DF-6A04-D846-8E03-FF21E0719943}"/>
              </a:ext>
            </a:extLst>
          </p:cNvPr>
          <p:cNvGraphicFramePr>
            <a:graphicFrameLocks/>
          </p:cNvGraphicFramePr>
          <p:nvPr/>
        </p:nvGraphicFramePr>
        <p:xfrm>
          <a:off x="1170653" y="2194560"/>
          <a:ext cx="9850694" cy="363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1" name="Title 1">
            <a:extLst>
              <a:ext uri="{FF2B5EF4-FFF2-40B4-BE49-F238E27FC236}">
                <a16:creationId xmlns:a16="http://schemas.microsoft.com/office/drawing/2014/main" id="{BEB19D34-8AC4-3846-9EE8-24A98D2D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206" y="771526"/>
            <a:ext cx="7406640" cy="1028700"/>
          </a:xfrm>
        </p:spPr>
        <p:txBody>
          <a:bodyPr vert="horz" lIns="82296" tIns="41148" rIns="82296" bIns="41148" rtlCol="0" anchor="t">
            <a:normAutofit/>
          </a:bodyPr>
          <a:lstStyle/>
          <a:p>
            <a:pPr eaLnBrk="1" hangingPunct="1"/>
            <a:r>
              <a:rPr lang="id-ID" altLang="en-US" sz="2880" b="1" dirty="0"/>
              <a:t>DOKTER SPESIALIS DI RS KELAS C</a:t>
            </a:r>
            <a:br>
              <a:rPr lang="id-ID" altLang="en-US" sz="2880" b="1" dirty="0"/>
            </a:br>
            <a:r>
              <a:rPr lang="en-US" altLang="en-US" sz="2160" b="1" dirty="0"/>
              <a:t>(</a:t>
            </a:r>
            <a:r>
              <a:rPr lang="en-US" altLang="en-US" sz="2160" b="1" dirty="0" err="1"/>
              <a:t>Jumlah</a:t>
            </a:r>
            <a:r>
              <a:rPr lang="en-US" altLang="en-US" sz="2160" b="1" dirty="0"/>
              <a:t> </a:t>
            </a:r>
            <a:r>
              <a:rPr lang="en-US" altLang="en-US" sz="2160" b="1" dirty="0" err="1"/>
              <a:t>dan</a:t>
            </a:r>
            <a:r>
              <a:rPr lang="en-US" altLang="en-US" sz="2160" b="1" dirty="0"/>
              <a:t> </a:t>
            </a:r>
            <a:r>
              <a:rPr lang="en-US" altLang="en-US" sz="2160" b="1" dirty="0" err="1"/>
              <a:t>produksinya</a:t>
            </a:r>
            <a:r>
              <a:rPr lang="en-US" altLang="en-US" sz="2160" b="1" dirty="0"/>
              <a:t> </a:t>
            </a:r>
            <a:r>
              <a:rPr lang="en-US" altLang="en-US" sz="2160" b="1" dirty="0" err="1"/>
              <a:t>sedikit</a:t>
            </a:r>
            <a:r>
              <a:rPr lang="en-US" altLang="en-US" sz="2160" b="1" dirty="0"/>
              <a:t> </a:t>
            </a:r>
            <a:r>
              <a:rPr lang="en-US" altLang="en-US" sz="2160" b="1" dirty="0">
                <a:sym typeface="Wingdings" pitchFamily="2" charset="2"/>
              </a:rPr>
              <a:t> </a:t>
            </a:r>
            <a:r>
              <a:rPr lang="id-ID" altLang="en-US" sz="2160" b="1" dirty="0"/>
              <a:t>Tidak boleh ada ?</a:t>
            </a:r>
            <a:r>
              <a:rPr lang="en-US" altLang="en-US" sz="2160" b="1" dirty="0"/>
              <a:t>) </a:t>
            </a:r>
            <a:endParaRPr lang="id-ID" altLang="en-US" sz="216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E021B-3538-DF40-AB04-58409D245AF8}"/>
              </a:ext>
            </a:extLst>
          </p:cNvPr>
          <p:cNvSpPr/>
          <p:nvPr/>
        </p:nvSpPr>
        <p:spPr>
          <a:xfrm>
            <a:off x="9803131" y="6273166"/>
            <a:ext cx="1779270" cy="241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990" dirty="0">
                <a:solidFill>
                  <a:schemeClr val="tx1"/>
                </a:solidFill>
              </a:rPr>
              <a:t>Data RS Online : </a:t>
            </a:r>
            <a:r>
              <a:rPr lang="en-AU" sz="990" dirty="0" err="1">
                <a:solidFill>
                  <a:schemeClr val="tx1"/>
                </a:solidFill>
              </a:rPr>
              <a:t>Januari</a:t>
            </a:r>
            <a:r>
              <a:rPr lang="en-AU" sz="990" dirty="0">
                <a:solidFill>
                  <a:schemeClr val="tx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9907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E57E7A-50E8-AB40-B958-DFD41CB6A349}"/>
              </a:ext>
            </a:extLst>
          </p:cNvPr>
          <p:cNvGraphicFramePr>
            <a:graphicFrameLocks/>
          </p:cNvGraphicFramePr>
          <p:nvPr/>
        </p:nvGraphicFramePr>
        <p:xfrm>
          <a:off x="1602701" y="2003242"/>
          <a:ext cx="9073008" cy="395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5" name="Title 1">
            <a:extLst>
              <a:ext uri="{FF2B5EF4-FFF2-40B4-BE49-F238E27FC236}">
                <a16:creationId xmlns:a16="http://schemas.microsoft.com/office/drawing/2014/main" id="{77AEFC27-800A-F04B-8381-2816EEC9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680" y="590550"/>
            <a:ext cx="7406640" cy="1028700"/>
          </a:xfrm>
        </p:spPr>
        <p:txBody>
          <a:bodyPr vert="horz" lIns="82296" tIns="41148" rIns="82296" bIns="41148" rtlCol="0" anchor="t">
            <a:normAutofit/>
          </a:bodyPr>
          <a:lstStyle/>
          <a:p>
            <a:pPr eaLnBrk="1" hangingPunct="1"/>
            <a:r>
              <a:rPr lang="id-ID" altLang="en-US" sz="2880" b="1" dirty="0"/>
              <a:t>DOKTER SUBSPESIALIS DI RS KELAS C</a:t>
            </a:r>
            <a:br>
              <a:rPr lang="id-ID" altLang="en-US" sz="2880" b="1" dirty="0"/>
            </a:br>
            <a:r>
              <a:rPr lang="en-US" altLang="en-US" sz="2160" b="1" dirty="0"/>
              <a:t>(</a:t>
            </a:r>
            <a:r>
              <a:rPr lang="en-US" altLang="en-US" sz="2160" b="1" dirty="0" err="1"/>
              <a:t>Jumlah</a:t>
            </a:r>
            <a:r>
              <a:rPr lang="en-US" altLang="en-US" sz="2160" b="1" dirty="0"/>
              <a:t> </a:t>
            </a:r>
            <a:r>
              <a:rPr lang="en-US" altLang="en-US" sz="2160" b="1" dirty="0" err="1"/>
              <a:t>dan</a:t>
            </a:r>
            <a:r>
              <a:rPr lang="en-US" altLang="en-US" sz="2160" b="1" dirty="0"/>
              <a:t> </a:t>
            </a:r>
            <a:r>
              <a:rPr lang="en-US" altLang="en-US" sz="2160" b="1" dirty="0" err="1"/>
              <a:t>produksinya</a:t>
            </a:r>
            <a:r>
              <a:rPr lang="en-US" altLang="en-US" sz="2160" b="1" dirty="0"/>
              <a:t> </a:t>
            </a:r>
            <a:r>
              <a:rPr lang="en-US" altLang="en-US" sz="2160" b="1" dirty="0" err="1"/>
              <a:t>sedikit</a:t>
            </a:r>
            <a:r>
              <a:rPr lang="en-US" altLang="en-US" sz="2160" b="1" dirty="0"/>
              <a:t> </a:t>
            </a:r>
            <a:r>
              <a:rPr lang="en-US" altLang="en-US" sz="2160" b="1" dirty="0">
                <a:sym typeface="Wingdings" pitchFamily="2" charset="2"/>
              </a:rPr>
              <a:t> </a:t>
            </a:r>
            <a:r>
              <a:rPr lang="id-ID" altLang="en-US" sz="2160" b="1" dirty="0"/>
              <a:t>Tidak boleh ada ?</a:t>
            </a:r>
            <a:r>
              <a:rPr lang="en-US" altLang="en-US" sz="2160" b="1" dirty="0"/>
              <a:t>) </a:t>
            </a:r>
            <a:endParaRPr lang="id-ID" altLang="en-US" sz="216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5F7B9-1C46-9845-A9A6-71C7C53933DB}"/>
              </a:ext>
            </a:extLst>
          </p:cNvPr>
          <p:cNvSpPr/>
          <p:nvPr/>
        </p:nvSpPr>
        <p:spPr>
          <a:xfrm>
            <a:off x="9803131" y="6273166"/>
            <a:ext cx="1779270" cy="241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990" dirty="0">
                <a:solidFill>
                  <a:schemeClr val="tx1"/>
                </a:solidFill>
              </a:rPr>
              <a:t>Data RS Online : </a:t>
            </a:r>
            <a:r>
              <a:rPr lang="en-AU" sz="990" dirty="0" err="1">
                <a:solidFill>
                  <a:schemeClr val="tx1"/>
                </a:solidFill>
              </a:rPr>
              <a:t>Januari</a:t>
            </a:r>
            <a:r>
              <a:rPr lang="en-AU" sz="990" dirty="0">
                <a:solidFill>
                  <a:schemeClr val="tx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05222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82BFE0-2CAF-B542-95AD-4BFBD2728EAF}"/>
              </a:ext>
            </a:extLst>
          </p:cNvPr>
          <p:cNvGraphicFramePr>
            <a:graphicFrameLocks/>
          </p:cNvGraphicFramePr>
          <p:nvPr/>
        </p:nvGraphicFramePr>
        <p:xfrm>
          <a:off x="1257062" y="1744013"/>
          <a:ext cx="9505056" cy="419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19" name="Title 1">
            <a:extLst>
              <a:ext uri="{FF2B5EF4-FFF2-40B4-BE49-F238E27FC236}">
                <a16:creationId xmlns:a16="http://schemas.microsoft.com/office/drawing/2014/main" id="{29A3569F-D0BA-2343-AEBC-2012ADCE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860" y="232410"/>
            <a:ext cx="7842886" cy="1028700"/>
          </a:xfrm>
        </p:spPr>
        <p:txBody>
          <a:bodyPr vert="horz" lIns="82296" tIns="41148" rIns="82296" bIns="41148" rtlCol="0" anchor="t">
            <a:normAutofit/>
          </a:bodyPr>
          <a:lstStyle/>
          <a:p>
            <a:pPr eaLnBrk="1" hangingPunct="1"/>
            <a:r>
              <a:rPr lang="id-ID" altLang="en-US" sz="2880" b="1"/>
              <a:t>RS KELAS D TIDAK ADA DOKTER SPESIALIS DASAR</a:t>
            </a:r>
            <a:br>
              <a:rPr lang="id-ID" altLang="en-US" sz="2880" b="1"/>
            </a:br>
            <a:endParaRPr lang="id-ID" altLang="en-US" sz="2160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D9A19-CDF7-4740-A7DC-70E60F34B436}"/>
              </a:ext>
            </a:extLst>
          </p:cNvPr>
          <p:cNvSpPr/>
          <p:nvPr/>
        </p:nvSpPr>
        <p:spPr>
          <a:xfrm>
            <a:off x="9803131" y="6273166"/>
            <a:ext cx="1779270" cy="241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990" dirty="0">
                <a:solidFill>
                  <a:schemeClr val="tx1"/>
                </a:solidFill>
              </a:rPr>
              <a:t>Data RS Online : </a:t>
            </a:r>
            <a:r>
              <a:rPr lang="en-AU" sz="990" dirty="0" err="1">
                <a:solidFill>
                  <a:schemeClr val="tx1"/>
                </a:solidFill>
              </a:rPr>
              <a:t>Januari</a:t>
            </a:r>
            <a:r>
              <a:rPr lang="en-AU" sz="990" dirty="0">
                <a:solidFill>
                  <a:schemeClr val="tx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17581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405</Words>
  <Application>Microsoft Macintosh PowerPoint</Application>
  <PresentationFormat>Widescreen</PresentationFormat>
  <Paragraphs>73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等线</vt:lpstr>
      <vt:lpstr>Apple Chancery</vt:lpstr>
      <vt:lpstr>Arial</vt:lpstr>
      <vt:lpstr>Calibri</vt:lpstr>
      <vt:lpstr>Calibri Light</vt:lpstr>
      <vt:lpstr>Century Gothic</vt:lpstr>
      <vt:lpstr>Impact</vt:lpstr>
      <vt:lpstr>Wingdings</vt:lpstr>
      <vt:lpstr>Office Theme</vt:lpstr>
      <vt:lpstr>Microsoft Excel Chart</vt:lpstr>
      <vt:lpstr>MENGAPA REVISI PMK 56/2014?</vt:lpstr>
      <vt:lpstr>PowerPoint Presentation</vt:lpstr>
      <vt:lpstr>PowerPoint Presentation</vt:lpstr>
      <vt:lpstr>KEKURANGAN DOKTER SPESIALIS RS KELAS A</vt:lpstr>
      <vt:lpstr>KEKURANGAN DOKTER SPESIALIS RS KELAS B</vt:lpstr>
      <vt:lpstr>KEKURANGAN DOKTER SPESIALIS RS KELAS C</vt:lpstr>
      <vt:lpstr>DOKTER SPESIALIS DI RS KELAS C (Jumlah dan produksinya sedikit  Tidak boleh ada ?) </vt:lpstr>
      <vt:lpstr>DOKTER SUBSPESIALIS DI RS KELAS C (Jumlah dan produksinya sedikit  Tidak boleh ada ?) </vt:lpstr>
      <vt:lpstr>RS KELAS D TIDAK ADA DOKTER SPESIALIS DASAR </vt:lpstr>
      <vt:lpstr>DOKTER SPESIALIS DI RS KELAS D (Klas D hanya sp dasar ) </vt:lpstr>
      <vt:lpstr>DOKTER SUBSPESIALIS DI RS KELAS D (Jumlah dan produksinya sedikit  Tidak boleh)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 PELAYANAN YANG DIBERIKAN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MENGAPA REVISI PMK 56/2014?</dc:title>
  <dc:creator>yankes admin</dc:creator>
  <cp:lastModifiedBy>yankes admin</cp:lastModifiedBy>
  <cp:revision>13</cp:revision>
  <dcterms:created xsi:type="dcterms:W3CDTF">2019-10-06T09:20:33Z</dcterms:created>
  <dcterms:modified xsi:type="dcterms:W3CDTF">2019-10-07T04:51:29Z</dcterms:modified>
</cp:coreProperties>
</file>